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TravelMate8573T\Downloads\1_cut-phot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" y="0"/>
            <a:ext cx="9130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TravelMate8573T\Desktop\презентации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TravelMate8573T\Desktop\презентации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TravelMate8573T\Desktop\презентации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TravelMate8573T\Desktop\презентации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velMate8573T\Desktop\презента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ravelMate8573T\Desktop\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ravelMate8573T\Desktop\презентации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ravelMate8573T\Desktop\презентации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ravelMate8573T\Desktop\презентации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ravelMate8573T\Desktop\презентации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ravelMate8573T\Desktop\презентации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TravelMate8573T\Desktop\презентации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TravelMate8573T</dc:creator>
  <cp:lastModifiedBy>TravelMate8573T</cp:lastModifiedBy>
  <cp:revision>2</cp:revision>
  <dcterms:created xsi:type="dcterms:W3CDTF">2023-05-05T08:53:07Z</dcterms:created>
  <dcterms:modified xsi:type="dcterms:W3CDTF">2023-05-05T09:04:22Z</dcterms:modified>
</cp:coreProperties>
</file>