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6" r:id="rId2"/>
    <p:sldId id="277" r:id="rId3"/>
    <p:sldId id="256" r:id="rId4"/>
    <p:sldId id="268" r:id="rId5"/>
    <p:sldId id="266" r:id="rId6"/>
    <p:sldId id="260" r:id="rId7"/>
    <p:sldId id="258" r:id="rId8"/>
    <p:sldId id="261" r:id="rId9"/>
    <p:sldId id="262" r:id="rId10"/>
    <p:sldId id="263" r:id="rId11"/>
    <p:sldId id="267" r:id="rId12"/>
    <p:sldId id="269" r:id="rId13"/>
    <p:sldId id="259" r:id="rId14"/>
    <p:sldId id="272" r:id="rId15"/>
    <p:sldId id="270" r:id="rId16"/>
    <p:sldId id="274" r:id="rId17"/>
    <p:sldId id="264" r:id="rId18"/>
    <p:sldId id="26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audio" Target="&#1082;&#1091;&#1076;&#1072;%20&#1091;&#1093;&#1086;&#1076;&#1080;&#1090;.wma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785813" y="3286125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6000" b="1" i="1" dirty="0" smtClean="0">
                <a:solidFill>
                  <a:srgbClr val="FF0066"/>
                </a:solidFill>
                <a:latin typeface="Arial" charset="0"/>
                <a:cs typeface="Arial" charset="0"/>
              </a:rPr>
              <a:t>Путешествие в страну Грамматики</a:t>
            </a:r>
          </a:p>
        </p:txBody>
      </p:sp>
      <p:sp>
        <p:nvSpPr>
          <p:cNvPr id="4" name="Овал 3"/>
          <p:cNvSpPr/>
          <p:nvPr/>
        </p:nvSpPr>
        <p:spPr>
          <a:xfrm>
            <a:off x="4405313" y="477838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429125" y="1143000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714750" y="1143000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714750" y="428625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524375" y="785813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571875" y="785813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071938" y="1285875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071938" y="357188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882004" y="608056"/>
            <a:ext cx="785818" cy="78581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</a:p>
        </p:txBody>
      </p:sp>
      <p:sp>
        <p:nvSpPr>
          <p:cNvPr id="13" name="Овал 12"/>
          <p:cNvSpPr/>
          <p:nvPr/>
        </p:nvSpPr>
        <p:spPr>
          <a:xfrm>
            <a:off x="1690688" y="835025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714500" y="1500188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1000125" y="1500188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1000125" y="785813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1785938" y="1143000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857250" y="1143000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1357313" y="1643063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1357313" y="642938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167360" y="965246"/>
            <a:ext cx="785818" cy="78581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</a:t>
            </a:r>
          </a:p>
        </p:txBody>
      </p:sp>
      <p:sp>
        <p:nvSpPr>
          <p:cNvPr id="22" name="Овал 21"/>
          <p:cNvSpPr/>
          <p:nvPr/>
        </p:nvSpPr>
        <p:spPr>
          <a:xfrm>
            <a:off x="8405813" y="1406525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8429625" y="2071688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7715250" y="2071688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7715250" y="1357313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8501063" y="1714500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7572375" y="1714500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8072438" y="2214563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8072438" y="1214438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7858148" y="1571612"/>
            <a:ext cx="785818" cy="78581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</a:t>
            </a:r>
          </a:p>
        </p:txBody>
      </p:sp>
      <p:sp>
        <p:nvSpPr>
          <p:cNvPr id="31" name="Овал 30"/>
          <p:cNvSpPr/>
          <p:nvPr/>
        </p:nvSpPr>
        <p:spPr>
          <a:xfrm rot="2585452">
            <a:off x="6340475" y="1196975"/>
            <a:ext cx="169863" cy="46038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6357938" y="1357313"/>
            <a:ext cx="46037" cy="24765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Овал 32"/>
          <p:cNvSpPr/>
          <p:nvPr/>
        </p:nvSpPr>
        <p:spPr>
          <a:xfrm rot="19933222">
            <a:off x="6692900" y="1198563"/>
            <a:ext cx="46038" cy="3302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" name="Овал 33"/>
          <p:cNvSpPr/>
          <p:nvPr/>
        </p:nvSpPr>
        <p:spPr>
          <a:xfrm rot="19221648" flipH="1">
            <a:off x="5402263" y="1706563"/>
            <a:ext cx="455612" cy="873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Овал 34"/>
          <p:cNvSpPr/>
          <p:nvPr/>
        </p:nvSpPr>
        <p:spPr>
          <a:xfrm rot="2352785" flipH="1">
            <a:off x="5319713" y="1398588"/>
            <a:ext cx="454025" cy="619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5786438" y="1571625"/>
            <a:ext cx="285750" cy="714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5715000" y="1785938"/>
            <a:ext cx="71438" cy="28575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5715000" y="1285875"/>
            <a:ext cx="71438" cy="28575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5286375" y="1571625"/>
            <a:ext cx="285750" cy="714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0" name="Овал 39"/>
          <p:cNvSpPr/>
          <p:nvPr/>
        </p:nvSpPr>
        <p:spPr>
          <a:xfrm rot="2585452">
            <a:off x="2957513" y="485775"/>
            <a:ext cx="169862" cy="4445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2974975" y="646113"/>
            <a:ext cx="46038" cy="24606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Овал 41"/>
          <p:cNvSpPr/>
          <p:nvPr/>
        </p:nvSpPr>
        <p:spPr>
          <a:xfrm rot="19933222">
            <a:off x="3311525" y="485775"/>
            <a:ext cx="44450" cy="33178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" name="Овал 42"/>
          <p:cNvSpPr/>
          <p:nvPr/>
        </p:nvSpPr>
        <p:spPr>
          <a:xfrm rot="2585452">
            <a:off x="206375" y="1766888"/>
            <a:ext cx="169863" cy="4445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223838" y="1927225"/>
            <a:ext cx="46037" cy="24606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" name="Овал 44"/>
          <p:cNvSpPr/>
          <p:nvPr/>
        </p:nvSpPr>
        <p:spPr>
          <a:xfrm rot="19933222">
            <a:off x="560388" y="1766888"/>
            <a:ext cx="44450" cy="33178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6" name="Овал 45"/>
          <p:cNvSpPr/>
          <p:nvPr/>
        </p:nvSpPr>
        <p:spPr>
          <a:xfrm rot="2585452">
            <a:off x="8670925" y="1338263"/>
            <a:ext cx="169863" cy="4445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8929688" y="1071563"/>
            <a:ext cx="46037" cy="24606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8" name="Овал 47"/>
          <p:cNvSpPr/>
          <p:nvPr/>
        </p:nvSpPr>
        <p:spPr>
          <a:xfrm rot="19933222">
            <a:off x="9023350" y="1338263"/>
            <a:ext cx="46038" cy="33178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9" name="Овал 48"/>
          <p:cNvSpPr/>
          <p:nvPr/>
        </p:nvSpPr>
        <p:spPr>
          <a:xfrm rot="2585452">
            <a:off x="2992438" y="1838325"/>
            <a:ext cx="169862" cy="444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3009900" y="1998663"/>
            <a:ext cx="46038" cy="24606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" name="Овал 50"/>
          <p:cNvSpPr/>
          <p:nvPr/>
        </p:nvSpPr>
        <p:spPr>
          <a:xfrm rot="19933222">
            <a:off x="3346450" y="1838325"/>
            <a:ext cx="44450" cy="33178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2" name="Овал 51"/>
          <p:cNvSpPr/>
          <p:nvPr/>
        </p:nvSpPr>
        <p:spPr>
          <a:xfrm rot="19221648" flipH="1">
            <a:off x="7980363" y="873125"/>
            <a:ext cx="455612" cy="873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3" name="Овал 52"/>
          <p:cNvSpPr/>
          <p:nvPr/>
        </p:nvSpPr>
        <p:spPr>
          <a:xfrm rot="2352785" flipH="1">
            <a:off x="7897813" y="565150"/>
            <a:ext cx="454025" cy="619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8364538" y="738188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8293100" y="952500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8293100" y="452438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7864475" y="738188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8" name="Овал 57"/>
          <p:cNvSpPr/>
          <p:nvPr/>
        </p:nvSpPr>
        <p:spPr>
          <a:xfrm rot="19221648" flipH="1">
            <a:off x="115888" y="658813"/>
            <a:ext cx="455612" cy="8731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9" name="Овал 58"/>
          <p:cNvSpPr/>
          <p:nvPr/>
        </p:nvSpPr>
        <p:spPr>
          <a:xfrm rot="2352785" flipH="1">
            <a:off x="33338" y="350838"/>
            <a:ext cx="454025" cy="6191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500063" y="523875"/>
            <a:ext cx="285750" cy="7143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428625" y="738188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428625" y="238125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0" y="523875"/>
            <a:ext cx="285750" cy="7143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4" name="Овал 63"/>
          <p:cNvSpPr/>
          <p:nvPr/>
        </p:nvSpPr>
        <p:spPr>
          <a:xfrm rot="19221648" flipH="1">
            <a:off x="2479675" y="1587500"/>
            <a:ext cx="455613" cy="873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5" name="Овал 64"/>
          <p:cNvSpPr/>
          <p:nvPr/>
        </p:nvSpPr>
        <p:spPr>
          <a:xfrm rot="2352785" flipH="1">
            <a:off x="2397125" y="1279525"/>
            <a:ext cx="454025" cy="619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6" name="Овал 65"/>
          <p:cNvSpPr/>
          <p:nvPr/>
        </p:nvSpPr>
        <p:spPr>
          <a:xfrm>
            <a:off x="2863850" y="1452563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7" name="Овал 66"/>
          <p:cNvSpPr/>
          <p:nvPr/>
        </p:nvSpPr>
        <p:spPr>
          <a:xfrm>
            <a:off x="2792413" y="1666875"/>
            <a:ext cx="71437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8" name="Овал 67"/>
          <p:cNvSpPr/>
          <p:nvPr/>
        </p:nvSpPr>
        <p:spPr>
          <a:xfrm>
            <a:off x="2792413" y="1166813"/>
            <a:ext cx="71437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9" name="Овал 68"/>
          <p:cNvSpPr/>
          <p:nvPr/>
        </p:nvSpPr>
        <p:spPr>
          <a:xfrm>
            <a:off x="2363788" y="1452563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0" name="Овал 69"/>
          <p:cNvSpPr/>
          <p:nvPr/>
        </p:nvSpPr>
        <p:spPr>
          <a:xfrm rot="19221648" flipH="1">
            <a:off x="4979988" y="704850"/>
            <a:ext cx="455612" cy="8731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1" name="Овал 70"/>
          <p:cNvSpPr/>
          <p:nvPr/>
        </p:nvSpPr>
        <p:spPr>
          <a:xfrm rot="3744122" flipH="1">
            <a:off x="4965700" y="381001"/>
            <a:ext cx="454025" cy="635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2" name="Овал 71"/>
          <p:cNvSpPr/>
          <p:nvPr/>
        </p:nvSpPr>
        <p:spPr>
          <a:xfrm>
            <a:off x="5364163" y="569913"/>
            <a:ext cx="285750" cy="7143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3" name="Овал 72"/>
          <p:cNvSpPr/>
          <p:nvPr/>
        </p:nvSpPr>
        <p:spPr>
          <a:xfrm>
            <a:off x="5292725" y="784225"/>
            <a:ext cx="71438" cy="285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4" name="Овал 73"/>
          <p:cNvSpPr/>
          <p:nvPr/>
        </p:nvSpPr>
        <p:spPr>
          <a:xfrm>
            <a:off x="5292725" y="284163"/>
            <a:ext cx="71438" cy="285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5" name="Овал 74"/>
          <p:cNvSpPr/>
          <p:nvPr/>
        </p:nvSpPr>
        <p:spPr>
          <a:xfrm rot="1391337">
            <a:off x="4932363" y="554038"/>
            <a:ext cx="285750" cy="7143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6" name="Овал 75"/>
          <p:cNvSpPr/>
          <p:nvPr/>
        </p:nvSpPr>
        <p:spPr>
          <a:xfrm>
            <a:off x="6619875" y="477838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7" name="Овал 76"/>
          <p:cNvSpPr/>
          <p:nvPr/>
        </p:nvSpPr>
        <p:spPr>
          <a:xfrm>
            <a:off x="6643688" y="1143000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8" name="Овал 77"/>
          <p:cNvSpPr/>
          <p:nvPr/>
        </p:nvSpPr>
        <p:spPr>
          <a:xfrm>
            <a:off x="5929313" y="1143000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9" name="Овал 78"/>
          <p:cNvSpPr/>
          <p:nvPr/>
        </p:nvSpPr>
        <p:spPr>
          <a:xfrm>
            <a:off x="5929313" y="428625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0" name="Овал 79"/>
          <p:cNvSpPr/>
          <p:nvPr/>
        </p:nvSpPr>
        <p:spPr>
          <a:xfrm>
            <a:off x="6715125" y="785813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" name="Овал 80"/>
          <p:cNvSpPr/>
          <p:nvPr/>
        </p:nvSpPr>
        <p:spPr>
          <a:xfrm>
            <a:off x="5786438" y="785813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2" name="Овал 81"/>
          <p:cNvSpPr/>
          <p:nvPr/>
        </p:nvSpPr>
        <p:spPr>
          <a:xfrm>
            <a:off x="6286500" y="1285875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3" name="Овал 82"/>
          <p:cNvSpPr/>
          <p:nvPr/>
        </p:nvSpPr>
        <p:spPr>
          <a:xfrm>
            <a:off x="6286500" y="285750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4" name="Овал 83"/>
          <p:cNvSpPr/>
          <p:nvPr/>
        </p:nvSpPr>
        <p:spPr>
          <a:xfrm>
            <a:off x="6072145" y="642918"/>
            <a:ext cx="785818" cy="78581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</a:t>
            </a:r>
          </a:p>
        </p:txBody>
      </p:sp>
      <p:sp>
        <p:nvSpPr>
          <p:cNvPr id="85" name="Овал 84"/>
          <p:cNvSpPr/>
          <p:nvPr/>
        </p:nvSpPr>
        <p:spPr>
          <a:xfrm>
            <a:off x="7143750" y="1500188"/>
            <a:ext cx="46038" cy="24765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6" name="Овал 85"/>
          <p:cNvSpPr/>
          <p:nvPr/>
        </p:nvSpPr>
        <p:spPr>
          <a:xfrm>
            <a:off x="833438" y="2192338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7" name="Овал 86"/>
          <p:cNvSpPr/>
          <p:nvPr/>
        </p:nvSpPr>
        <p:spPr>
          <a:xfrm>
            <a:off x="857250" y="2857500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8" name="Овал 87"/>
          <p:cNvSpPr/>
          <p:nvPr/>
        </p:nvSpPr>
        <p:spPr>
          <a:xfrm>
            <a:off x="142875" y="2857500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9" name="Овал 88"/>
          <p:cNvSpPr/>
          <p:nvPr/>
        </p:nvSpPr>
        <p:spPr>
          <a:xfrm>
            <a:off x="142875" y="2143125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0" name="Овал 89"/>
          <p:cNvSpPr/>
          <p:nvPr/>
        </p:nvSpPr>
        <p:spPr>
          <a:xfrm>
            <a:off x="928688" y="2500313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1" name="Овал 90"/>
          <p:cNvSpPr/>
          <p:nvPr/>
        </p:nvSpPr>
        <p:spPr>
          <a:xfrm>
            <a:off x="0" y="2500313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" name="Овал 91"/>
          <p:cNvSpPr/>
          <p:nvPr/>
        </p:nvSpPr>
        <p:spPr>
          <a:xfrm>
            <a:off x="500063" y="3000375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3" name="Овал 92"/>
          <p:cNvSpPr/>
          <p:nvPr/>
        </p:nvSpPr>
        <p:spPr>
          <a:xfrm>
            <a:off x="500063" y="2000250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4" name="Овал 93"/>
          <p:cNvSpPr/>
          <p:nvPr/>
        </p:nvSpPr>
        <p:spPr>
          <a:xfrm>
            <a:off x="285720" y="2357430"/>
            <a:ext cx="785818" cy="78581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</a:t>
            </a:r>
          </a:p>
        </p:txBody>
      </p:sp>
      <p:sp>
        <p:nvSpPr>
          <p:cNvPr id="95" name="Овал 94"/>
          <p:cNvSpPr/>
          <p:nvPr/>
        </p:nvSpPr>
        <p:spPr>
          <a:xfrm>
            <a:off x="1116013" y="2141538"/>
            <a:ext cx="46037" cy="24606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6" name="Овал 95"/>
          <p:cNvSpPr/>
          <p:nvPr/>
        </p:nvSpPr>
        <p:spPr>
          <a:xfrm rot="19221648" flipH="1">
            <a:off x="1479550" y="2516188"/>
            <a:ext cx="455613" cy="873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7" name="Овал 96"/>
          <p:cNvSpPr/>
          <p:nvPr/>
        </p:nvSpPr>
        <p:spPr>
          <a:xfrm rot="2352785" flipH="1">
            <a:off x="1397000" y="2208213"/>
            <a:ext cx="454025" cy="619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8" name="Овал 97"/>
          <p:cNvSpPr/>
          <p:nvPr/>
        </p:nvSpPr>
        <p:spPr>
          <a:xfrm>
            <a:off x="1863725" y="2381250"/>
            <a:ext cx="285750" cy="714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9" name="Овал 98"/>
          <p:cNvSpPr/>
          <p:nvPr/>
        </p:nvSpPr>
        <p:spPr>
          <a:xfrm>
            <a:off x="1792288" y="2595563"/>
            <a:ext cx="71437" cy="28575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0" name="Овал 99"/>
          <p:cNvSpPr/>
          <p:nvPr/>
        </p:nvSpPr>
        <p:spPr>
          <a:xfrm>
            <a:off x="1792288" y="2095500"/>
            <a:ext cx="71437" cy="28575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1" name="Овал 100"/>
          <p:cNvSpPr/>
          <p:nvPr/>
        </p:nvSpPr>
        <p:spPr>
          <a:xfrm>
            <a:off x="1363663" y="2381250"/>
            <a:ext cx="285750" cy="714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2" name="Овал 101"/>
          <p:cNvSpPr/>
          <p:nvPr/>
        </p:nvSpPr>
        <p:spPr>
          <a:xfrm rot="19221648" flipH="1">
            <a:off x="7051675" y="2587625"/>
            <a:ext cx="455613" cy="87313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3" name="Овал 102"/>
          <p:cNvSpPr/>
          <p:nvPr/>
        </p:nvSpPr>
        <p:spPr>
          <a:xfrm rot="2352785" flipH="1">
            <a:off x="6969125" y="2279650"/>
            <a:ext cx="454025" cy="61913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4" name="Овал 103"/>
          <p:cNvSpPr/>
          <p:nvPr/>
        </p:nvSpPr>
        <p:spPr>
          <a:xfrm>
            <a:off x="7435850" y="2452688"/>
            <a:ext cx="285750" cy="71437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5" name="Овал 104"/>
          <p:cNvSpPr/>
          <p:nvPr/>
        </p:nvSpPr>
        <p:spPr>
          <a:xfrm>
            <a:off x="7364413" y="2667000"/>
            <a:ext cx="71437" cy="285750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6" name="Овал 105"/>
          <p:cNvSpPr/>
          <p:nvPr/>
        </p:nvSpPr>
        <p:spPr>
          <a:xfrm>
            <a:off x="7364413" y="2166938"/>
            <a:ext cx="71437" cy="285750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7" name="Овал 106"/>
          <p:cNvSpPr/>
          <p:nvPr/>
        </p:nvSpPr>
        <p:spPr>
          <a:xfrm>
            <a:off x="6935788" y="2452688"/>
            <a:ext cx="285750" cy="71437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8" name="Овал 107"/>
          <p:cNvSpPr/>
          <p:nvPr/>
        </p:nvSpPr>
        <p:spPr>
          <a:xfrm rot="18305469">
            <a:off x="5200650" y="2386013"/>
            <a:ext cx="169863" cy="4603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9" name="Овал 108"/>
          <p:cNvSpPr/>
          <p:nvPr/>
        </p:nvSpPr>
        <p:spPr>
          <a:xfrm rot="15720017">
            <a:off x="5217319" y="2545557"/>
            <a:ext cx="46037" cy="2476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0" name="Овал 109"/>
          <p:cNvSpPr/>
          <p:nvPr/>
        </p:nvSpPr>
        <p:spPr>
          <a:xfrm rot="14053239">
            <a:off x="5553075" y="2386013"/>
            <a:ext cx="46037" cy="33178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1" name="Овал 110"/>
          <p:cNvSpPr/>
          <p:nvPr/>
        </p:nvSpPr>
        <p:spPr>
          <a:xfrm rot="13341665" flipH="1">
            <a:off x="4687888" y="2135188"/>
            <a:ext cx="455612" cy="8731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" name="Овал 111"/>
          <p:cNvSpPr/>
          <p:nvPr/>
        </p:nvSpPr>
        <p:spPr>
          <a:xfrm rot="18072802" flipH="1">
            <a:off x="4604544" y="1828006"/>
            <a:ext cx="454025" cy="619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3" name="Овал 112"/>
          <p:cNvSpPr/>
          <p:nvPr/>
        </p:nvSpPr>
        <p:spPr>
          <a:xfrm rot="15720017">
            <a:off x="5072857" y="1999456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4" name="Овал 113"/>
          <p:cNvSpPr/>
          <p:nvPr/>
        </p:nvSpPr>
        <p:spPr>
          <a:xfrm rot="15720017">
            <a:off x="5001419" y="2213769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5" name="Овал 114"/>
          <p:cNvSpPr/>
          <p:nvPr/>
        </p:nvSpPr>
        <p:spPr>
          <a:xfrm rot="15720017">
            <a:off x="5001419" y="1713707"/>
            <a:ext cx="71437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6" name="Овал 115"/>
          <p:cNvSpPr/>
          <p:nvPr/>
        </p:nvSpPr>
        <p:spPr>
          <a:xfrm rot="15720017">
            <a:off x="4572794" y="1999456"/>
            <a:ext cx="285750" cy="7143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7" name="Овал 116"/>
          <p:cNvSpPr/>
          <p:nvPr/>
        </p:nvSpPr>
        <p:spPr>
          <a:xfrm rot="2151103" flipH="1">
            <a:off x="1870075" y="704850"/>
            <a:ext cx="455613" cy="87313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8" name="Овал 117"/>
          <p:cNvSpPr/>
          <p:nvPr/>
        </p:nvSpPr>
        <p:spPr>
          <a:xfrm rot="6882240" flipH="1">
            <a:off x="2110581" y="545307"/>
            <a:ext cx="454025" cy="61912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9" name="Овал 118"/>
          <p:cNvSpPr/>
          <p:nvPr/>
        </p:nvSpPr>
        <p:spPr>
          <a:xfrm rot="4529455">
            <a:off x="2577307" y="718344"/>
            <a:ext cx="285750" cy="71437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0" name="Овал 119"/>
          <p:cNvSpPr/>
          <p:nvPr/>
        </p:nvSpPr>
        <p:spPr>
          <a:xfrm>
            <a:off x="2471738" y="671513"/>
            <a:ext cx="71437" cy="285750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1" name="Овал 120"/>
          <p:cNvSpPr/>
          <p:nvPr/>
        </p:nvSpPr>
        <p:spPr>
          <a:xfrm rot="4529455">
            <a:off x="2505869" y="432594"/>
            <a:ext cx="71438" cy="285750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2" name="Овал 121"/>
          <p:cNvSpPr/>
          <p:nvPr/>
        </p:nvSpPr>
        <p:spPr>
          <a:xfrm rot="4529455">
            <a:off x="2077244" y="718344"/>
            <a:ext cx="285750" cy="71438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3" name="Овал 122"/>
          <p:cNvSpPr/>
          <p:nvPr/>
        </p:nvSpPr>
        <p:spPr>
          <a:xfrm>
            <a:off x="2571736" y="428604"/>
            <a:ext cx="428628" cy="428628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4" name="Овал 123"/>
          <p:cNvSpPr/>
          <p:nvPr/>
        </p:nvSpPr>
        <p:spPr>
          <a:xfrm>
            <a:off x="5143451" y="1285860"/>
            <a:ext cx="428628" cy="42862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5" name="Овал 124"/>
          <p:cNvSpPr/>
          <p:nvPr/>
        </p:nvSpPr>
        <p:spPr>
          <a:xfrm>
            <a:off x="214282" y="1285860"/>
            <a:ext cx="428628" cy="428628"/>
          </a:xfrm>
          <a:prstGeom prst="ellipse">
            <a:avLst/>
          </a:prstGeom>
          <a:solidFill>
            <a:srgbClr val="55F13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6" name="Овал 125"/>
          <p:cNvSpPr/>
          <p:nvPr/>
        </p:nvSpPr>
        <p:spPr>
          <a:xfrm>
            <a:off x="8572528" y="428604"/>
            <a:ext cx="428628" cy="428628"/>
          </a:xfrm>
          <a:prstGeom prst="ellipse">
            <a:avLst/>
          </a:prstGeom>
          <a:solidFill>
            <a:srgbClr val="55F13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7" name="Овал 126"/>
          <p:cNvSpPr/>
          <p:nvPr/>
        </p:nvSpPr>
        <p:spPr>
          <a:xfrm>
            <a:off x="7215206" y="1071546"/>
            <a:ext cx="428628" cy="42862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8" name="Овал 127"/>
          <p:cNvSpPr/>
          <p:nvPr/>
        </p:nvSpPr>
        <p:spPr>
          <a:xfrm>
            <a:off x="3714744" y="1785926"/>
            <a:ext cx="428628" cy="428628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9" name="Прямоугольник 128"/>
          <p:cNvSpPr/>
          <p:nvPr/>
        </p:nvSpPr>
        <p:spPr>
          <a:xfrm rot="2149859">
            <a:off x="4643438" y="2000250"/>
            <a:ext cx="357187" cy="3571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0" name="Прямоугольник 129"/>
          <p:cNvSpPr/>
          <p:nvPr/>
        </p:nvSpPr>
        <p:spPr>
          <a:xfrm rot="17447951">
            <a:off x="6572250" y="1928813"/>
            <a:ext cx="357187" cy="357188"/>
          </a:xfrm>
          <a:prstGeom prst="rect">
            <a:avLst/>
          </a:prstGeom>
          <a:solidFill>
            <a:srgbClr val="ACFA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1" name="Прямоугольник 130"/>
          <p:cNvSpPr/>
          <p:nvPr/>
        </p:nvSpPr>
        <p:spPr>
          <a:xfrm rot="1817353">
            <a:off x="3214688" y="1357313"/>
            <a:ext cx="357187" cy="35718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2" name="Прямоугольник 131"/>
          <p:cNvSpPr/>
          <p:nvPr/>
        </p:nvSpPr>
        <p:spPr>
          <a:xfrm rot="1279228">
            <a:off x="928688" y="357188"/>
            <a:ext cx="357187" cy="357187"/>
          </a:xfrm>
          <a:prstGeom prst="rect">
            <a:avLst/>
          </a:prstGeom>
          <a:solidFill>
            <a:srgbClr val="ACFA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3" name="Прямоугольник 132"/>
          <p:cNvSpPr/>
          <p:nvPr/>
        </p:nvSpPr>
        <p:spPr>
          <a:xfrm rot="19653907">
            <a:off x="3071813" y="2071688"/>
            <a:ext cx="357187" cy="3571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03" name="Text Box 157"/>
          <p:cNvSpPr txBox="1">
            <a:spLocks noChangeArrowheads="1"/>
          </p:cNvSpPr>
          <p:nvPr/>
        </p:nvSpPr>
        <p:spPr bwMode="auto">
          <a:xfrm>
            <a:off x="107950" y="5392738"/>
            <a:ext cx="86407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>
                <a:solidFill>
                  <a:srgbClr val="FF3399"/>
                </a:solidFill>
              </a:rPr>
              <a:t>(внеклассное мероприятие по русскому языку для 1-4 классов</a:t>
            </a:r>
            <a:r>
              <a:rPr lang="ru-RU" dirty="0" smtClean="0">
                <a:solidFill>
                  <a:srgbClr val="FF3399"/>
                </a:solidFill>
              </a:rPr>
              <a:t>)</a:t>
            </a:r>
          </a:p>
          <a:p>
            <a:pPr algn="ctr"/>
            <a:r>
              <a:rPr lang="ru-RU" dirty="0" smtClean="0"/>
              <a:t>Давыдова Виктория Богдановна</a:t>
            </a:r>
          </a:p>
          <a:p>
            <a:pPr algn="ctr"/>
            <a:r>
              <a:rPr lang="ru-RU" dirty="0" smtClean="0"/>
              <a:t>МБОУ «СОШ» </a:t>
            </a:r>
            <a:r>
              <a:rPr lang="ru-RU" dirty="0" err="1" smtClean="0"/>
              <a:t>пст</a:t>
            </a:r>
            <a:r>
              <a:rPr lang="ru-RU" dirty="0" smtClean="0"/>
              <a:t>. </a:t>
            </a:r>
            <a:r>
              <a:rPr lang="ru-RU" dirty="0" err="1" smtClean="0"/>
              <a:t>Казлук</a:t>
            </a:r>
            <a:endParaRPr lang="ru-RU" dirty="0"/>
          </a:p>
          <a:p>
            <a:pPr algn="ctr"/>
            <a:endParaRPr lang="ru-RU" dirty="0">
              <a:solidFill>
                <a:srgbClr val="FF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 animBg="1"/>
      <p:bldP spid="130" grpId="0" animBg="1"/>
      <p:bldP spid="131" grpId="0" animBg="1"/>
      <p:bldP spid="132" grpId="0" animBg="1"/>
      <p:bldP spid="13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3035300" cy="1143000"/>
          </a:xfrm>
        </p:spPr>
        <p:txBody>
          <a:bodyPr/>
          <a:lstStyle/>
          <a:p>
            <a:pPr eaLnBrk="1" hangingPunct="1"/>
            <a:r>
              <a:rPr lang="ru-RU" sz="1200" smtClean="0"/>
              <a:t/>
            </a:r>
            <a:br>
              <a:rPr lang="ru-RU" sz="1200" smtClean="0"/>
            </a:br>
            <a:r>
              <a:rPr lang="ru-RU" sz="3600" smtClean="0">
                <a:solidFill>
                  <a:srgbClr val="DC2C2C"/>
                </a:solidFill>
              </a:rPr>
              <a:t> </a:t>
            </a:r>
            <a:endParaRPr lang="ru-RU" smtClean="0">
              <a:solidFill>
                <a:srgbClr val="DC2C2C"/>
              </a:solidFill>
            </a:endParaRPr>
          </a:p>
        </p:txBody>
      </p:sp>
      <p:sp>
        <p:nvSpPr>
          <p:cNvPr id="15363" name="Rectangle 7"/>
          <p:cNvSpPr>
            <a:spLocks noGrp="1"/>
          </p:cNvSpPr>
          <p:nvPr>
            <p:ph type="body" sz="half" idx="4294967295"/>
          </p:nvPr>
        </p:nvSpPr>
        <p:spPr>
          <a:xfrm>
            <a:off x="0" y="1600200"/>
            <a:ext cx="4038600" cy="4525963"/>
          </a:xfrm>
        </p:spPr>
        <p:txBody>
          <a:bodyPr/>
          <a:lstStyle/>
          <a:p>
            <a:pPr eaLnBrk="1" hangingPunct="1"/>
            <a:endParaRPr lang="ru-RU" sz="900" smtClean="0"/>
          </a:p>
          <a:p>
            <a:pPr eaLnBrk="1" hangingPunct="1"/>
            <a:r>
              <a:rPr lang="ru-RU" sz="2800" smtClean="0">
                <a:solidFill>
                  <a:srgbClr val="DC2C2C"/>
                </a:solidFill>
              </a:rPr>
              <a:t>Неологизмы</a:t>
            </a:r>
          </a:p>
        </p:txBody>
      </p:sp>
      <p:sp>
        <p:nvSpPr>
          <p:cNvPr id="15364" name="Rectangle 8"/>
          <p:cNvSpPr>
            <a:spLocks noGrp="1"/>
          </p:cNvSpPr>
          <p:nvPr>
            <p:ph type="body" sz="half" idx="4294967295"/>
          </p:nvPr>
        </p:nvSpPr>
        <p:spPr>
          <a:xfrm>
            <a:off x="5105400" y="1600200"/>
            <a:ext cx="4038600" cy="4525963"/>
          </a:xfrm>
        </p:spPr>
        <p:txBody>
          <a:bodyPr/>
          <a:lstStyle/>
          <a:p>
            <a:pPr eaLnBrk="1" hangingPunct="1"/>
            <a:endParaRPr lang="ru-RU" sz="900" smtClean="0"/>
          </a:p>
          <a:p>
            <a:pPr eaLnBrk="1" hangingPunct="1"/>
            <a:r>
              <a:rPr lang="ru-RU" sz="2800" smtClean="0">
                <a:solidFill>
                  <a:srgbClr val="DC2C2C"/>
                </a:solidFill>
              </a:rPr>
              <a:t>Устаревшие слова</a:t>
            </a:r>
          </a:p>
        </p:txBody>
      </p:sp>
      <p:sp>
        <p:nvSpPr>
          <p:cNvPr id="38925" name="Text Box 13"/>
          <p:cNvSpPr txBox="1">
            <a:spLocks noChangeArrowheads="1"/>
          </p:cNvSpPr>
          <p:nvPr/>
        </p:nvSpPr>
        <p:spPr bwMode="auto">
          <a:xfrm>
            <a:off x="714348" y="280988"/>
            <a:ext cx="2000264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3FC7D9"/>
                </a:solidFill>
              </a:rPr>
              <a:t>ПРОДЛЁНКА,</a:t>
            </a:r>
            <a:r>
              <a:rPr lang="ru-RU" b="1" dirty="0"/>
              <a:t> </a:t>
            </a:r>
          </a:p>
        </p:txBody>
      </p:sp>
      <p:sp>
        <p:nvSpPr>
          <p:cNvPr id="38926" name="Text Box 14"/>
          <p:cNvSpPr txBox="1">
            <a:spLocks noChangeArrowheads="1"/>
          </p:cNvSpPr>
          <p:nvPr/>
        </p:nvSpPr>
        <p:spPr bwMode="auto">
          <a:xfrm>
            <a:off x="2786051" y="260350"/>
            <a:ext cx="20002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53BC8"/>
                </a:solidFill>
              </a:rPr>
              <a:t>ГИМНАЗИСТ</a:t>
            </a:r>
            <a:r>
              <a:rPr lang="ru-RU" dirty="0" smtClean="0"/>
              <a:t>,</a:t>
            </a:r>
            <a:endParaRPr lang="ru-RU" dirty="0"/>
          </a:p>
        </p:txBody>
      </p:sp>
      <p:sp>
        <p:nvSpPr>
          <p:cNvPr id="38927" name="Text Box 15"/>
          <p:cNvSpPr txBox="1">
            <a:spLocks noChangeArrowheads="1"/>
          </p:cNvSpPr>
          <p:nvPr/>
        </p:nvSpPr>
        <p:spPr bwMode="auto">
          <a:xfrm>
            <a:off x="4786314" y="260350"/>
            <a:ext cx="23574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1"/>
                </a:solidFill>
              </a:rPr>
              <a:t>ВОДОЛАЗКА</a:t>
            </a:r>
            <a:r>
              <a:rPr lang="ru-RU" b="1" dirty="0"/>
              <a:t>,</a:t>
            </a:r>
          </a:p>
        </p:txBody>
      </p:sp>
      <p:sp>
        <p:nvSpPr>
          <p:cNvPr id="38928" name="Text Box 16"/>
          <p:cNvSpPr txBox="1">
            <a:spLocks noChangeArrowheads="1"/>
          </p:cNvSpPr>
          <p:nvPr/>
        </p:nvSpPr>
        <p:spPr bwMode="auto">
          <a:xfrm>
            <a:off x="7000892" y="285728"/>
            <a:ext cx="17859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FF00"/>
                </a:solidFill>
              </a:rPr>
              <a:t>ВОЕВОДА</a:t>
            </a:r>
            <a:r>
              <a:rPr lang="ru-RU" dirty="0" smtClean="0">
                <a:solidFill>
                  <a:srgbClr val="00FF00"/>
                </a:solidFill>
              </a:rPr>
              <a:t>,</a:t>
            </a:r>
            <a:endParaRPr lang="ru-RU" dirty="0">
              <a:solidFill>
                <a:srgbClr val="00FF00"/>
              </a:solidFill>
            </a:endParaRPr>
          </a:p>
        </p:txBody>
      </p:sp>
      <p:sp>
        <p:nvSpPr>
          <p:cNvPr id="38929" name="Text Box 17"/>
          <p:cNvSpPr txBox="1">
            <a:spLocks noChangeArrowheads="1"/>
          </p:cNvSpPr>
          <p:nvPr/>
        </p:nvSpPr>
        <p:spPr bwMode="auto">
          <a:xfrm>
            <a:off x="2124075" y="620713"/>
            <a:ext cx="14843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CC0000"/>
                </a:solidFill>
              </a:rPr>
              <a:t>ШЕЙПИНГ</a:t>
            </a:r>
            <a:r>
              <a:rPr lang="ru-RU"/>
              <a:t>, </a:t>
            </a:r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3924300" y="620713"/>
            <a:ext cx="1030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FF9900"/>
                </a:solidFill>
              </a:rPr>
              <a:t>ПЛЕЕР</a:t>
            </a:r>
            <a:r>
              <a:rPr lang="ru-RU"/>
              <a:t>,</a:t>
            </a:r>
          </a:p>
        </p:txBody>
      </p:sp>
      <p:sp>
        <p:nvSpPr>
          <p:cNvPr id="38932" name="Text Box 20"/>
          <p:cNvSpPr txBox="1">
            <a:spLocks noChangeArrowheads="1"/>
          </p:cNvSpPr>
          <p:nvPr/>
        </p:nvSpPr>
        <p:spPr bwMode="auto">
          <a:xfrm>
            <a:off x="5508625" y="620713"/>
            <a:ext cx="1138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8000"/>
                </a:solidFill>
              </a:rPr>
              <a:t>СУДАРЬ</a:t>
            </a:r>
          </a:p>
        </p:txBody>
      </p:sp>
      <p:sp>
        <p:nvSpPr>
          <p:cNvPr id="38933" name="Text Box 21"/>
          <p:cNvSpPr txBox="1">
            <a:spLocks noChangeArrowheads="1"/>
          </p:cNvSpPr>
          <p:nvPr/>
        </p:nvSpPr>
        <p:spPr bwMode="auto">
          <a:xfrm>
            <a:off x="2339975" y="981075"/>
            <a:ext cx="165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FF3399"/>
                </a:solidFill>
              </a:rPr>
              <a:t>ОКТЯБРЯТА</a:t>
            </a:r>
            <a:r>
              <a:rPr lang="ru-RU"/>
              <a:t>,</a:t>
            </a:r>
          </a:p>
        </p:txBody>
      </p:sp>
      <p:sp>
        <p:nvSpPr>
          <p:cNvPr id="38934" name="Text Box 22"/>
          <p:cNvSpPr txBox="1">
            <a:spLocks noChangeArrowheads="1"/>
          </p:cNvSpPr>
          <p:nvPr/>
        </p:nvSpPr>
        <p:spPr bwMode="auto">
          <a:xfrm>
            <a:off x="4356100" y="981075"/>
            <a:ext cx="121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6600FF"/>
                </a:solidFill>
              </a:rPr>
              <a:t>МИКСЕР.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26 0.12801 L -0.04983 0.43241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" y="1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04 -0.01595 L 0.24705 0.31962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" y="1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86 0.31968 L -0.43993 0.69769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" y="1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7882 0.39885 " pathEditMode="relative" ptsTypes="AA">
                                      <p:cBhvr>
                                        <p:cTn id="18" dur="500" fill="hold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247 0.04699 L -0.16632 0.43542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" y="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424 0.03631 L -0.35556 0.51943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" y="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11 0.03631 L 0.06389 0.44588 " pathEditMode="relative" rAng="0" ptsTypes="AA">
                                      <p:cBhvr>
                                        <p:cTn id="30" dur="500" fill="hold"/>
                                        <p:tgtEl>
                                          <p:spTgt spid="389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2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684 0.04671 L 0.39757 0.46693 " pathEditMode="relative" rAng="0" ptsTypes="AA">
                                      <p:cBhvr>
                                        <p:cTn id="34" dur="500" fill="hold"/>
                                        <p:tgtEl>
                                          <p:spTgt spid="389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" y="2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177 0.02592 L -0.4125 0.54027 " pathEditMode="relative" rAng="0" ptsTypes="AA">
                                      <p:cBhvr>
                                        <p:cTn id="38" dur="500" fill="hold"/>
                                        <p:tgtEl>
                                          <p:spTgt spid="389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" y="2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5" grpId="0"/>
      <p:bldP spid="38926" grpId="0"/>
      <p:bldP spid="38927" grpId="0"/>
      <p:bldP spid="38928" grpId="0"/>
      <p:bldP spid="38929" grpId="0"/>
      <p:bldP spid="38930" grpId="0"/>
      <p:bldP spid="38932" grpId="0"/>
      <p:bldP spid="38933" grpId="0"/>
      <p:bldP spid="389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000" b="1" i="1" dirty="0" smtClean="0">
                <a:solidFill>
                  <a:srgbClr val="FF0066"/>
                </a:solidFill>
                <a:latin typeface="Arial" charset="0"/>
                <a:cs typeface="Arial" charset="0"/>
              </a:rPr>
              <a:t>«КТО БОЛЬШЕ?»</a:t>
            </a:r>
          </a:p>
          <a:p>
            <a:pPr algn="ctr">
              <a:buNone/>
            </a:pPr>
            <a:endParaRPr lang="ru-RU" b="1" i="1" dirty="0" smtClean="0">
              <a:solidFill>
                <a:srgbClr val="FF0066"/>
              </a:solidFill>
              <a:latin typeface="Arial" charset="0"/>
              <a:cs typeface="Arial" charset="0"/>
            </a:endParaRPr>
          </a:p>
          <a:p>
            <a:pPr algn="ctr">
              <a:buNone/>
            </a:pPr>
            <a:endParaRPr lang="ru-RU" b="1" i="1" dirty="0" smtClean="0">
              <a:solidFill>
                <a:srgbClr val="FF0066"/>
              </a:solidFill>
              <a:latin typeface="Arial" charset="0"/>
              <a:cs typeface="Arial" charset="0"/>
            </a:endParaRPr>
          </a:p>
          <a:p>
            <a:pPr algn="ctr">
              <a:buNone/>
            </a:pPr>
            <a:endParaRPr lang="ru-RU" b="1" i="1" dirty="0" smtClean="0">
              <a:solidFill>
                <a:srgbClr val="FF0066"/>
              </a:solidFill>
              <a:latin typeface="Arial" charset="0"/>
              <a:cs typeface="Arial" charset="0"/>
            </a:endParaRPr>
          </a:p>
          <a:p>
            <a:pPr algn="ctr">
              <a:buNone/>
            </a:pPr>
            <a:r>
              <a:rPr lang="ru-RU" sz="4400" b="1" i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                 ГАСТРОНОМ</a:t>
            </a:r>
            <a:endParaRPr lang="ru-RU" sz="4400" dirty="0">
              <a:solidFill>
                <a:srgbClr val="002060"/>
              </a:solidFill>
            </a:endParaRPr>
          </a:p>
        </p:txBody>
      </p:sp>
      <p:pic>
        <p:nvPicPr>
          <p:cNvPr id="4" name="Picture 5" descr="j023215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1571612"/>
            <a:ext cx="2671756" cy="4616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4000" b="1" i="1" dirty="0" smtClean="0">
                <a:solidFill>
                  <a:srgbClr val="FF0066"/>
                </a:solidFill>
                <a:latin typeface="Arial" charset="0"/>
                <a:cs typeface="Arial" charset="0"/>
              </a:rPr>
              <a:t>«ЗВУКИ И БУКВЫ»</a:t>
            </a:r>
          </a:p>
          <a:p>
            <a:pPr>
              <a:buNone/>
            </a:pPr>
            <a:r>
              <a:rPr lang="ru-RU" dirty="0" smtClean="0"/>
              <a:t> Сколько букв в русском алфавите?</a:t>
            </a:r>
          </a:p>
          <a:p>
            <a:pPr>
              <a:buNone/>
            </a:pPr>
            <a:r>
              <a:rPr lang="ru-RU" i="1" dirty="0" smtClean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C00000"/>
                </a:solidFill>
              </a:rPr>
              <a:t>              33</a:t>
            </a:r>
          </a:p>
          <a:p>
            <a:pPr>
              <a:buNone/>
            </a:pPr>
            <a:r>
              <a:rPr lang="ru-RU" dirty="0" smtClean="0"/>
              <a:t>Сколько гласных букв в русском алфавите?</a:t>
            </a: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                10</a:t>
            </a:r>
          </a:p>
          <a:p>
            <a:pPr>
              <a:buNone/>
            </a:pPr>
            <a:r>
              <a:rPr lang="ru-RU" dirty="0" smtClean="0"/>
              <a:t> Сколько согласных букв в русском алфавите?</a:t>
            </a: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                 21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4" name="Picture 6" descr="j023298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3786190"/>
            <a:ext cx="2735262" cy="24304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642918"/>
            <a:ext cx="7772400" cy="171451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0066"/>
                </a:solidFill>
                <a:latin typeface="Arial" charset="0"/>
                <a:cs typeface="Arial" charset="0"/>
              </a:rPr>
              <a:t>«СКАЖИ ПРАВИЛЬНО»</a:t>
            </a:r>
            <a:br>
              <a:rPr lang="ru-RU" dirty="0" smtClean="0">
                <a:solidFill>
                  <a:srgbClr val="FF0066"/>
                </a:solidFill>
                <a:latin typeface="Arial" charset="0"/>
                <a:cs typeface="Arial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1857364"/>
            <a:ext cx="7772400" cy="4429156"/>
          </a:xfrm>
        </p:spPr>
        <p:txBody>
          <a:bodyPr/>
          <a:lstStyle/>
          <a:p>
            <a:pPr algn="ctr"/>
            <a:endParaRPr lang="ru-RU" sz="36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ru-RU" sz="4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У </a:t>
            </a:r>
            <a:r>
              <a:rPr lang="ru-RU" sz="4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рыбов</a:t>
            </a:r>
            <a:r>
              <a:rPr lang="ru-RU" sz="4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нет зубов? </a:t>
            </a:r>
          </a:p>
          <a:p>
            <a:pPr algn="ctr"/>
            <a:r>
              <a:rPr lang="ru-RU" sz="4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У </a:t>
            </a:r>
            <a:r>
              <a:rPr lang="ru-RU" sz="4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рыбей</a:t>
            </a:r>
            <a:r>
              <a:rPr lang="ru-RU" sz="4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нет </a:t>
            </a:r>
            <a:r>
              <a:rPr lang="ru-RU" sz="4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зубей</a:t>
            </a:r>
            <a:r>
              <a:rPr lang="ru-RU" sz="4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? </a:t>
            </a:r>
          </a:p>
          <a:p>
            <a:pPr algn="ctr"/>
            <a:r>
              <a:rPr lang="ru-RU" sz="4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У рыб нет зубов? </a:t>
            </a:r>
          </a:p>
          <a:p>
            <a:pPr algn="ctr"/>
            <a:r>
              <a:rPr lang="ru-RU" sz="4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У рыб нет зуб? </a:t>
            </a:r>
          </a:p>
          <a:p>
            <a:pPr algn="ctr"/>
            <a:endParaRPr lang="ru-RU" dirty="0"/>
          </a:p>
        </p:txBody>
      </p:sp>
      <p:pic>
        <p:nvPicPr>
          <p:cNvPr id="4" name="Picture 6" descr="j023242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786058"/>
            <a:ext cx="2105025" cy="34337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071678"/>
            <a:ext cx="4426270" cy="4106238"/>
          </a:xfrm>
        </p:spPr>
        <p:txBody>
          <a:bodyPr>
            <a:noAutofit/>
          </a:bodyPr>
          <a:lstStyle/>
          <a:p>
            <a:pPr lvl="0" algn="r" fontAlgn="base">
              <a:spcAft>
                <a:spcPct val="0"/>
              </a:spcAft>
            </a:pPr>
            <a:r>
              <a:rPr lang="ru-RU" sz="4000" b="0" dirty="0" smtClean="0"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          </a:t>
            </a:r>
            <a:br>
              <a:rPr lang="ru-RU" sz="4000" b="0" dirty="0" smtClean="0"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</a:br>
            <a:r>
              <a:rPr lang="ru-RU" sz="4000" b="0" dirty="0" smtClean="0"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ru-RU" sz="4000" b="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ru-RU" sz="4000" b="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ru-RU" sz="4000" b="0" dirty="0" smtClean="0"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          </a:t>
            </a:r>
            <a:br>
              <a:rPr lang="ru-RU" sz="4000" b="0" dirty="0" smtClean="0"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</a:br>
            <a:r>
              <a:rPr lang="ru-RU" sz="4400" b="0" dirty="0" smtClean="0"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коньки </a:t>
            </a:r>
            <a:r>
              <a:rPr lang="ru-RU" sz="4400" b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ru-RU" sz="4400" b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</a:b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255970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ru-RU" sz="6400" b="1" i="1" dirty="0" smtClean="0">
                <a:solidFill>
                  <a:srgbClr val="FF0066"/>
                </a:solidFill>
                <a:latin typeface="Arial" charset="0"/>
                <a:cs typeface="Arial" charset="0"/>
              </a:rPr>
              <a:t>НАЙДИ </a:t>
            </a:r>
            <a:r>
              <a:rPr lang="ru-RU" b="1" i="1" dirty="0" smtClean="0">
                <a:solidFill>
                  <a:srgbClr val="FF0066"/>
                </a:solidFill>
                <a:latin typeface="Arial" charset="0"/>
                <a:cs typeface="Arial" charset="0"/>
              </a:rPr>
              <a:t> </a:t>
            </a:r>
            <a:r>
              <a:rPr lang="ru-RU" sz="7700" b="1" i="1" dirty="0" smtClean="0">
                <a:solidFill>
                  <a:srgbClr val="FF0066"/>
                </a:solidFill>
                <a:latin typeface="Arial" charset="0"/>
                <a:cs typeface="Arial" charset="0"/>
              </a:rPr>
              <a:t>Ь</a:t>
            </a:r>
          </a:p>
          <a:p>
            <a:pPr algn="ctr">
              <a:buNone/>
            </a:pPr>
            <a:r>
              <a:rPr lang="ru-RU" sz="7700" b="1" i="1" dirty="0" smtClean="0"/>
              <a:t/>
            </a:r>
            <a:br>
              <a:rPr lang="ru-RU" sz="7700" b="1" i="1" dirty="0" smtClean="0"/>
            </a:br>
            <a:r>
              <a:rPr lang="ru-RU" sz="8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ru-RU" sz="80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птен</a:t>
            </a:r>
            <a:r>
              <a:rPr lang="ru-RU" sz="8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? чик             </a:t>
            </a:r>
            <a:br>
              <a:rPr lang="ru-RU" sz="8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</a:br>
            <a:r>
              <a:rPr lang="ru-RU" sz="8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ru-RU" sz="80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печ</a:t>
            </a:r>
            <a:r>
              <a:rPr lang="ru-RU" sz="8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? ной </a:t>
            </a:r>
            <a:r>
              <a:rPr lang="ru-RU" sz="80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sz="8000" dirty="0" smtClean="0">
                <a:latin typeface="Calibri" pitchFamily="34" charset="0"/>
                <a:cs typeface="Calibri" pitchFamily="34" charset="0"/>
              </a:rPr>
            </a:br>
            <a:r>
              <a:rPr lang="ru-RU" sz="80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хищ</a:t>
            </a:r>
            <a:r>
              <a:rPr lang="ru-RU" sz="8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? </a:t>
            </a:r>
            <a:r>
              <a:rPr lang="ru-RU" sz="80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ный</a:t>
            </a:r>
            <a:r>
              <a:rPr lang="ru-RU" sz="8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            </a:t>
            </a:r>
            <a:br>
              <a:rPr lang="ru-RU" sz="8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</a:br>
            <a:r>
              <a:rPr lang="ru-RU" sz="8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меч ? та</a:t>
            </a:r>
            <a:r>
              <a:rPr lang="ru-RU" sz="80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sz="8000" dirty="0" smtClean="0">
                <a:latin typeface="Calibri" pitchFamily="34" charset="0"/>
                <a:cs typeface="Calibri" pitchFamily="34" charset="0"/>
              </a:rPr>
            </a:br>
            <a:r>
              <a:rPr lang="ru-RU" sz="8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ru-RU" sz="80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мос</a:t>
            </a:r>
            <a:r>
              <a:rPr lang="ru-RU" sz="8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? тик</a:t>
            </a:r>
          </a:p>
          <a:p>
            <a:pPr algn="ctr">
              <a:buNone/>
            </a:pPr>
            <a:r>
              <a:rPr lang="ru-RU" sz="8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кон? </a:t>
            </a:r>
            <a:r>
              <a:rPr lang="ru-RU" sz="80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ки</a:t>
            </a:r>
            <a:r>
              <a:rPr lang="ru-RU" sz="8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</a:p>
          <a:p>
            <a:pPr algn="r">
              <a:buNone/>
            </a:pPr>
            <a:r>
              <a:rPr lang="ru-RU" sz="8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endParaRPr lang="ru-RU" b="1" dirty="0"/>
          </a:p>
        </p:txBody>
      </p:sp>
      <p:pic>
        <p:nvPicPr>
          <p:cNvPr id="4" name="Picture 3" descr="j01954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143116"/>
            <a:ext cx="3000395" cy="4143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b="1" i="1" dirty="0" smtClean="0">
                <a:solidFill>
                  <a:srgbClr val="FF0066"/>
                </a:solidFill>
                <a:latin typeface="Arial" charset="0"/>
                <a:cs typeface="Arial" charset="0"/>
              </a:rPr>
              <a:t>БЕЗ ОШИБОК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4000" b="1" i="1" dirty="0" smtClean="0"/>
              <a:t/>
            </a:r>
            <a:br>
              <a:rPr lang="ru-RU" sz="4000" b="1" i="1" dirty="0" smtClean="0"/>
            </a:br>
            <a:r>
              <a:rPr lang="ru-RU" sz="40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Белая звёздочка с неба упала,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40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Мне на ладошку легла и пропала.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4000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40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(Сне</a:t>
            </a:r>
            <a:r>
              <a:rPr lang="ru-RU" sz="4000" u="sng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</a:t>
            </a:r>
            <a:r>
              <a:rPr lang="ru-RU" sz="40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нка)</a:t>
            </a:r>
            <a:endParaRPr lang="ru-RU" sz="18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8" descr="J028364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071810"/>
            <a:ext cx="2251075" cy="3095625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643446"/>
            <a:ext cx="8183880" cy="1214446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(Флюс – плюс.) </a:t>
            </a:r>
            <a:r>
              <a:rPr lang="ru-RU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</a:br>
            <a:endParaRPr lang="ru-RU" b="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332727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200" b="1" i="1" dirty="0" smtClean="0">
                <a:solidFill>
                  <a:srgbClr val="FF0066"/>
                </a:solidFill>
                <a:latin typeface="Arial" charset="0"/>
                <a:cs typeface="Arial" charset="0"/>
              </a:rPr>
              <a:t>ДУМАЙ! ДУМАЙ! ДУМАЙ!</a:t>
            </a:r>
          </a:p>
          <a:p>
            <a:pPr>
              <a:buNone/>
            </a:pPr>
            <a:endParaRPr lang="ru-RU" sz="3200" b="1" i="1" dirty="0" smtClean="0">
              <a:solidFill>
                <a:srgbClr val="FF0066"/>
              </a:solidFill>
              <a:latin typeface="Arial" charset="0"/>
              <a:cs typeface="Arial" charset="0"/>
            </a:endParaRPr>
          </a:p>
          <a:p>
            <a:pPr>
              <a:buNone/>
            </a:pPr>
            <a:r>
              <a:rPr lang="ru-RU" sz="3200" dirty="0" smtClean="0">
                <a:latin typeface="Calibri" pitchFamily="34" charset="0"/>
                <a:cs typeface="Calibri" pitchFamily="34" charset="0"/>
              </a:rPr>
              <a:t>Я приношу с собою боль,</a:t>
            </a:r>
            <a:br>
              <a:rPr lang="ru-RU" sz="3200" dirty="0" smtClean="0">
                <a:latin typeface="Calibri" pitchFamily="34" charset="0"/>
                <a:cs typeface="Calibri" pitchFamily="34" charset="0"/>
              </a:rPr>
            </a:br>
            <a:r>
              <a:rPr lang="ru-RU" sz="3200" dirty="0" smtClean="0">
                <a:latin typeface="Calibri" pitchFamily="34" charset="0"/>
                <a:cs typeface="Calibri" pitchFamily="34" charset="0"/>
              </a:rPr>
              <a:t>В лице большое искажение.</a:t>
            </a:r>
            <a:br>
              <a:rPr lang="ru-RU" sz="3200" dirty="0" smtClean="0">
                <a:latin typeface="Calibri" pitchFamily="34" charset="0"/>
                <a:cs typeface="Calibri" pitchFamily="34" charset="0"/>
              </a:rPr>
            </a:br>
            <a:r>
              <a:rPr lang="ru-RU" sz="3200" dirty="0" smtClean="0">
                <a:latin typeface="Calibri" pitchFamily="34" charset="0"/>
                <a:cs typeface="Calibri" pitchFamily="34" charset="0"/>
              </a:rPr>
              <a:t>А «Ф» на «П» заменишь коль,</a:t>
            </a:r>
            <a:br>
              <a:rPr lang="ru-RU" sz="3200" dirty="0" smtClean="0">
                <a:latin typeface="Calibri" pitchFamily="34" charset="0"/>
                <a:cs typeface="Calibri" pitchFamily="34" charset="0"/>
              </a:rPr>
            </a:br>
            <a:r>
              <a:rPr lang="ru-RU" sz="3200" dirty="0" smtClean="0">
                <a:latin typeface="Calibri" pitchFamily="34" charset="0"/>
                <a:cs typeface="Calibri" pitchFamily="34" charset="0"/>
              </a:rPr>
              <a:t>То превращаюсь в знак сложения.</a:t>
            </a:r>
            <a:br>
              <a:rPr lang="ru-RU" sz="3200" dirty="0" smtClean="0">
                <a:latin typeface="Calibri" pitchFamily="34" charset="0"/>
                <a:cs typeface="Calibri" pitchFamily="34" charset="0"/>
              </a:rPr>
            </a:br>
            <a:endParaRPr lang="ru-RU" sz="3200" b="1" i="1" dirty="0"/>
          </a:p>
        </p:txBody>
      </p:sp>
      <p:pic>
        <p:nvPicPr>
          <p:cNvPr id="4" name="Picture 4" descr="j02321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6186495" y="3049581"/>
            <a:ext cx="2957505" cy="38084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643041" y="2571745"/>
            <a:ext cx="6915171" cy="292895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6000" b="1" i="1" dirty="0" smtClean="0">
                <a:solidFill>
                  <a:srgbClr val="FF0066"/>
                </a:solidFill>
                <a:latin typeface="Arial" charset="0"/>
                <a:cs typeface="Arial" charset="0"/>
              </a:rPr>
              <a:t>Спасибо, Грамматика – наука прекрасная!</a:t>
            </a:r>
          </a:p>
        </p:txBody>
      </p:sp>
      <p:sp>
        <p:nvSpPr>
          <p:cNvPr id="4" name="Овал 3"/>
          <p:cNvSpPr/>
          <p:nvPr/>
        </p:nvSpPr>
        <p:spPr>
          <a:xfrm>
            <a:off x="4405313" y="477838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429125" y="1143000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714750" y="1143000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714750" y="428625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524375" y="785813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571875" y="785813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071938" y="1285875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071938" y="357188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882004" y="608056"/>
            <a:ext cx="785818" cy="78581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</a:p>
        </p:txBody>
      </p:sp>
      <p:sp>
        <p:nvSpPr>
          <p:cNvPr id="13" name="Овал 12"/>
          <p:cNvSpPr/>
          <p:nvPr/>
        </p:nvSpPr>
        <p:spPr>
          <a:xfrm>
            <a:off x="1690688" y="835025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714500" y="1500188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1000125" y="1500188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1000125" y="785813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1785938" y="1143000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857250" y="1143000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1357313" y="1643063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1357313" y="642938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167360" y="965246"/>
            <a:ext cx="785818" cy="78581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</a:t>
            </a:r>
          </a:p>
        </p:txBody>
      </p:sp>
      <p:sp>
        <p:nvSpPr>
          <p:cNvPr id="22" name="Овал 21"/>
          <p:cNvSpPr/>
          <p:nvPr/>
        </p:nvSpPr>
        <p:spPr>
          <a:xfrm>
            <a:off x="8405813" y="1406525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8429625" y="2071688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7715250" y="2071688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7715250" y="1357313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8501063" y="1714500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7572375" y="1714500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8072438" y="2214563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8072438" y="1214438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7858148" y="1571612"/>
            <a:ext cx="785818" cy="78581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</a:t>
            </a:r>
          </a:p>
        </p:txBody>
      </p:sp>
      <p:sp>
        <p:nvSpPr>
          <p:cNvPr id="31" name="Овал 30"/>
          <p:cNvSpPr/>
          <p:nvPr/>
        </p:nvSpPr>
        <p:spPr>
          <a:xfrm rot="2585452">
            <a:off x="6340475" y="1196975"/>
            <a:ext cx="169863" cy="46038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6357938" y="1357313"/>
            <a:ext cx="46037" cy="24765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Овал 32"/>
          <p:cNvSpPr/>
          <p:nvPr/>
        </p:nvSpPr>
        <p:spPr>
          <a:xfrm rot="19933222">
            <a:off x="6692900" y="1198563"/>
            <a:ext cx="46038" cy="3302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" name="Овал 33"/>
          <p:cNvSpPr/>
          <p:nvPr/>
        </p:nvSpPr>
        <p:spPr>
          <a:xfrm rot="19221648" flipH="1">
            <a:off x="5402263" y="1706563"/>
            <a:ext cx="455612" cy="873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Овал 34"/>
          <p:cNvSpPr/>
          <p:nvPr/>
        </p:nvSpPr>
        <p:spPr>
          <a:xfrm rot="2352785" flipH="1">
            <a:off x="5319713" y="1398588"/>
            <a:ext cx="454025" cy="619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5786438" y="1571625"/>
            <a:ext cx="285750" cy="714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5715000" y="1785938"/>
            <a:ext cx="71438" cy="28575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5715000" y="1285875"/>
            <a:ext cx="71438" cy="28575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5286375" y="1571625"/>
            <a:ext cx="285750" cy="714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0" name="Овал 39"/>
          <p:cNvSpPr/>
          <p:nvPr/>
        </p:nvSpPr>
        <p:spPr>
          <a:xfrm rot="2585452">
            <a:off x="2957513" y="485775"/>
            <a:ext cx="169862" cy="4445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2974975" y="646113"/>
            <a:ext cx="46038" cy="24606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Овал 41"/>
          <p:cNvSpPr/>
          <p:nvPr/>
        </p:nvSpPr>
        <p:spPr>
          <a:xfrm rot="19933222">
            <a:off x="3311525" y="485775"/>
            <a:ext cx="44450" cy="33178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" name="Овал 42"/>
          <p:cNvSpPr/>
          <p:nvPr/>
        </p:nvSpPr>
        <p:spPr>
          <a:xfrm rot="2585452">
            <a:off x="206375" y="1766888"/>
            <a:ext cx="169863" cy="4445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223838" y="1927225"/>
            <a:ext cx="46037" cy="24606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" name="Овал 44"/>
          <p:cNvSpPr/>
          <p:nvPr/>
        </p:nvSpPr>
        <p:spPr>
          <a:xfrm rot="19933222">
            <a:off x="560388" y="1766888"/>
            <a:ext cx="44450" cy="33178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6" name="Овал 45"/>
          <p:cNvSpPr/>
          <p:nvPr/>
        </p:nvSpPr>
        <p:spPr>
          <a:xfrm rot="2585452">
            <a:off x="8670925" y="1338263"/>
            <a:ext cx="169863" cy="4445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8929688" y="1071563"/>
            <a:ext cx="46037" cy="24606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8" name="Овал 47"/>
          <p:cNvSpPr/>
          <p:nvPr/>
        </p:nvSpPr>
        <p:spPr>
          <a:xfrm rot="19933222">
            <a:off x="9023350" y="1338263"/>
            <a:ext cx="46038" cy="33178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9" name="Овал 48"/>
          <p:cNvSpPr/>
          <p:nvPr/>
        </p:nvSpPr>
        <p:spPr>
          <a:xfrm rot="2585452">
            <a:off x="2992438" y="1838325"/>
            <a:ext cx="169862" cy="444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3009900" y="1998663"/>
            <a:ext cx="46038" cy="24606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" name="Овал 50"/>
          <p:cNvSpPr/>
          <p:nvPr/>
        </p:nvSpPr>
        <p:spPr>
          <a:xfrm rot="19933222">
            <a:off x="3346450" y="1838325"/>
            <a:ext cx="44450" cy="33178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2" name="Овал 51"/>
          <p:cNvSpPr/>
          <p:nvPr/>
        </p:nvSpPr>
        <p:spPr>
          <a:xfrm rot="19221648" flipH="1">
            <a:off x="7980363" y="873125"/>
            <a:ext cx="455612" cy="873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3" name="Овал 52"/>
          <p:cNvSpPr/>
          <p:nvPr/>
        </p:nvSpPr>
        <p:spPr>
          <a:xfrm rot="2352785" flipH="1">
            <a:off x="7897813" y="565150"/>
            <a:ext cx="454025" cy="619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8364538" y="738188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8293100" y="952500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8293100" y="452438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7864475" y="738188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8" name="Овал 57"/>
          <p:cNvSpPr/>
          <p:nvPr/>
        </p:nvSpPr>
        <p:spPr>
          <a:xfrm rot="19221648" flipH="1">
            <a:off x="115888" y="658813"/>
            <a:ext cx="455612" cy="8731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9" name="Овал 58"/>
          <p:cNvSpPr/>
          <p:nvPr/>
        </p:nvSpPr>
        <p:spPr>
          <a:xfrm rot="2352785" flipH="1">
            <a:off x="33338" y="350838"/>
            <a:ext cx="454025" cy="6191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500063" y="523875"/>
            <a:ext cx="285750" cy="7143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428625" y="738188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428625" y="238125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0" y="523875"/>
            <a:ext cx="285750" cy="7143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4" name="Овал 63"/>
          <p:cNvSpPr/>
          <p:nvPr/>
        </p:nvSpPr>
        <p:spPr>
          <a:xfrm rot="19221648" flipH="1">
            <a:off x="2479675" y="1587500"/>
            <a:ext cx="455613" cy="873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5" name="Овал 64"/>
          <p:cNvSpPr/>
          <p:nvPr/>
        </p:nvSpPr>
        <p:spPr>
          <a:xfrm rot="2352785" flipH="1">
            <a:off x="2397125" y="1279525"/>
            <a:ext cx="454025" cy="619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6" name="Овал 65"/>
          <p:cNvSpPr/>
          <p:nvPr/>
        </p:nvSpPr>
        <p:spPr>
          <a:xfrm>
            <a:off x="2863850" y="1452563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7" name="Овал 66"/>
          <p:cNvSpPr/>
          <p:nvPr/>
        </p:nvSpPr>
        <p:spPr>
          <a:xfrm>
            <a:off x="2792413" y="1666875"/>
            <a:ext cx="71437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8" name="Овал 67"/>
          <p:cNvSpPr/>
          <p:nvPr/>
        </p:nvSpPr>
        <p:spPr>
          <a:xfrm>
            <a:off x="2792413" y="1166813"/>
            <a:ext cx="71437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9" name="Овал 68"/>
          <p:cNvSpPr/>
          <p:nvPr/>
        </p:nvSpPr>
        <p:spPr>
          <a:xfrm>
            <a:off x="2363788" y="1452563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0" name="Овал 69"/>
          <p:cNvSpPr/>
          <p:nvPr/>
        </p:nvSpPr>
        <p:spPr>
          <a:xfrm rot="19221648" flipH="1">
            <a:off x="4979988" y="704850"/>
            <a:ext cx="455612" cy="8731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1" name="Овал 70"/>
          <p:cNvSpPr/>
          <p:nvPr/>
        </p:nvSpPr>
        <p:spPr>
          <a:xfrm rot="3744122" flipH="1">
            <a:off x="4965700" y="381001"/>
            <a:ext cx="454025" cy="635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2" name="Овал 71"/>
          <p:cNvSpPr/>
          <p:nvPr/>
        </p:nvSpPr>
        <p:spPr>
          <a:xfrm>
            <a:off x="5364163" y="569913"/>
            <a:ext cx="285750" cy="7143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3" name="Овал 72"/>
          <p:cNvSpPr/>
          <p:nvPr/>
        </p:nvSpPr>
        <p:spPr>
          <a:xfrm>
            <a:off x="5292725" y="784225"/>
            <a:ext cx="71438" cy="285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4" name="Овал 73"/>
          <p:cNvSpPr/>
          <p:nvPr/>
        </p:nvSpPr>
        <p:spPr>
          <a:xfrm>
            <a:off x="5292725" y="284163"/>
            <a:ext cx="71438" cy="285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5" name="Овал 74"/>
          <p:cNvSpPr/>
          <p:nvPr/>
        </p:nvSpPr>
        <p:spPr>
          <a:xfrm rot="1391337">
            <a:off x="4932363" y="554038"/>
            <a:ext cx="285750" cy="7143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6" name="Овал 75"/>
          <p:cNvSpPr/>
          <p:nvPr/>
        </p:nvSpPr>
        <p:spPr>
          <a:xfrm>
            <a:off x="6619875" y="477838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7" name="Овал 76"/>
          <p:cNvSpPr/>
          <p:nvPr/>
        </p:nvSpPr>
        <p:spPr>
          <a:xfrm>
            <a:off x="6643688" y="1143000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8" name="Овал 77"/>
          <p:cNvSpPr/>
          <p:nvPr/>
        </p:nvSpPr>
        <p:spPr>
          <a:xfrm>
            <a:off x="5929313" y="1143000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9" name="Овал 78"/>
          <p:cNvSpPr/>
          <p:nvPr/>
        </p:nvSpPr>
        <p:spPr>
          <a:xfrm>
            <a:off x="5929313" y="428625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0" name="Овал 79"/>
          <p:cNvSpPr/>
          <p:nvPr/>
        </p:nvSpPr>
        <p:spPr>
          <a:xfrm>
            <a:off x="6715125" y="785813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" name="Овал 80"/>
          <p:cNvSpPr/>
          <p:nvPr/>
        </p:nvSpPr>
        <p:spPr>
          <a:xfrm>
            <a:off x="5786438" y="785813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2" name="Овал 81"/>
          <p:cNvSpPr/>
          <p:nvPr/>
        </p:nvSpPr>
        <p:spPr>
          <a:xfrm>
            <a:off x="6286500" y="1285875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3" name="Овал 82"/>
          <p:cNvSpPr/>
          <p:nvPr/>
        </p:nvSpPr>
        <p:spPr>
          <a:xfrm>
            <a:off x="6286500" y="285750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4" name="Овал 83"/>
          <p:cNvSpPr/>
          <p:nvPr/>
        </p:nvSpPr>
        <p:spPr>
          <a:xfrm>
            <a:off x="6072145" y="642918"/>
            <a:ext cx="785818" cy="78581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</a:t>
            </a:r>
          </a:p>
        </p:txBody>
      </p:sp>
      <p:sp>
        <p:nvSpPr>
          <p:cNvPr id="85" name="Овал 84"/>
          <p:cNvSpPr/>
          <p:nvPr/>
        </p:nvSpPr>
        <p:spPr>
          <a:xfrm>
            <a:off x="7143750" y="1500188"/>
            <a:ext cx="46038" cy="24765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6" name="Овал 85"/>
          <p:cNvSpPr/>
          <p:nvPr/>
        </p:nvSpPr>
        <p:spPr>
          <a:xfrm>
            <a:off x="833438" y="2192338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7" name="Овал 86"/>
          <p:cNvSpPr/>
          <p:nvPr/>
        </p:nvSpPr>
        <p:spPr>
          <a:xfrm>
            <a:off x="857250" y="2857500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8" name="Овал 87"/>
          <p:cNvSpPr/>
          <p:nvPr/>
        </p:nvSpPr>
        <p:spPr>
          <a:xfrm>
            <a:off x="142875" y="2857500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9" name="Овал 88"/>
          <p:cNvSpPr/>
          <p:nvPr/>
        </p:nvSpPr>
        <p:spPr>
          <a:xfrm>
            <a:off x="142875" y="2143125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0" name="Овал 89"/>
          <p:cNvSpPr/>
          <p:nvPr/>
        </p:nvSpPr>
        <p:spPr>
          <a:xfrm>
            <a:off x="928688" y="2500313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1" name="Овал 90"/>
          <p:cNvSpPr/>
          <p:nvPr/>
        </p:nvSpPr>
        <p:spPr>
          <a:xfrm>
            <a:off x="0" y="2500313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" name="Овал 91"/>
          <p:cNvSpPr/>
          <p:nvPr/>
        </p:nvSpPr>
        <p:spPr>
          <a:xfrm>
            <a:off x="500063" y="3000375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3" name="Овал 92"/>
          <p:cNvSpPr/>
          <p:nvPr/>
        </p:nvSpPr>
        <p:spPr>
          <a:xfrm>
            <a:off x="500063" y="2000250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4" name="Овал 93"/>
          <p:cNvSpPr/>
          <p:nvPr/>
        </p:nvSpPr>
        <p:spPr>
          <a:xfrm>
            <a:off x="285720" y="2357430"/>
            <a:ext cx="785818" cy="78581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</a:t>
            </a:r>
          </a:p>
        </p:txBody>
      </p:sp>
      <p:sp>
        <p:nvSpPr>
          <p:cNvPr id="95" name="Овал 94"/>
          <p:cNvSpPr/>
          <p:nvPr/>
        </p:nvSpPr>
        <p:spPr>
          <a:xfrm>
            <a:off x="1116013" y="2141538"/>
            <a:ext cx="46037" cy="24606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6" name="Овал 95"/>
          <p:cNvSpPr/>
          <p:nvPr/>
        </p:nvSpPr>
        <p:spPr>
          <a:xfrm rot="19221648" flipH="1">
            <a:off x="1479550" y="2516188"/>
            <a:ext cx="455613" cy="873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7" name="Овал 96"/>
          <p:cNvSpPr/>
          <p:nvPr/>
        </p:nvSpPr>
        <p:spPr>
          <a:xfrm rot="2352785" flipH="1">
            <a:off x="1397000" y="2208213"/>
            <a:ext cx="454025" cy="619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8" name="Овал 97"/>
          <p:cNvSpPr/>
          <p:nvPr/>
        </p:nvSpPr>
        <p:spPr>
          <a:xfrm>
            <a:off x="1863725" y="2381250"/>
            <a:ext cx="285750" cy="714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9" name="Овал 98"/>
          <p:cNvSpPr/>
          <p:nvPr/>
        </p:nvSpPr>
        <p:spPr>
          <a:xfrm>
            <a:off x="1792288" y="2595563"/>
            <a:ext cx="71437" cy="28575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0" name="Овал 99"/>
          <p:cNvSpPr/>
          <p:nvPr/>
        </p:nvSpPr>
        <p:spPr>
          <a:xfrm>
            <a:off x="1792288" y="2095500"/>
            <a:ext cx="71437" cy="28575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1" name="Овал 100"/>
          <p:cNvSpPr/>
          <p:nvPr/>
        </p:nvSpPr>
        <p:spPr>
          <a:xfrm>
            <a:off x="1363663" y="2381250"/>
            <a:ext cx="285750" cy="714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2" name="Овал 101"/>
          <p:cNvSpPr/>
          <p:nvPr/>
        </p:nvSpPr>
        <p:spPr>
          <a:xfrm rot="19221648" flipH="1">
            <a:off x="7051675" y="2587625"/>
            <a:ext cx="455613" cy="87313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3" name="Овал 102"/>
          <p:cNvSpPr/>
          <p:nvPr/>
        </p:nvSpPr>
        <p:spPr>
          <a:xfrm rot="2352785" flipH="1">
            <a:off x="6969125" y="2279650"/>
            <a:ext cx="454025" cy="61913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4" name="Овал 103"/>
          <p:cNvSpPr/>
          <p:nvPr/>
        </p:nvSpPr>
        <p:spPr>
          <a:xfrm>
            <a:off x="7435850" y="2452688"/>
            <a:ext cx="285750" cy="71437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5" name="Овал 104"/>
          <p:cNvSpPr/>
          <p:nvPr/>
        </p:nvSpPr>
        <p:spPr>
          <a:xfrm>
            <a:off x="7364413" y="2667000"/>
            <a:ext cx="71437" cy="285750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6" name="Овал 105"/>
          <p:cNvSpPr/>
          <p:nvPr/>
        </p:nvSpPr>
        <p:spPr>
          <a:xfrm>
            <a:off x="7364413" y="2166938"/>
            <a:ext cx="71437" cy="285750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7" name="Овал 106"/>
          <p:cNvSpPr/>
          <p:nvPr/>
        </p:nvSpPr>
        <p:spPr>
          <a:xfrm>
            <a:off x="6935788" y="2452688"/>
            <a:ext cx="285750" cy="71437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8" name="Овал 107"/>
          <p:cNvSpPr/>
          <p:nvPr/>
        </p:nvSpPr>
        <p:spPr>
          <a:xfrm rot="18305469">
            <a:off x="5200650" y="2386013"/>
            <a:ext cx="169863" cy="4603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9" name="Овал 108"/>
          <p:cNvSpPr/>
          <p:nvPr/>
        </p:nvSpPr>
        <p:spPr>
          <a:xfrm rot="15720017">
            <a:off x="5217319" y="2545557"/>
            <a:ext cx="46037" cy="2476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0" name="Овал 109"/>
          <p:cNvSpPr/>
          <p:nvPr/>
        </p:nvSpPr>
        <p:spPr>
          <a:xfrm rot="14053239">
            <a:off x="5553075" y="2386013"/>
            <a:ext cx="46037" cy="33178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1" name="Овал 110"/>
          <p:cNvSpPr/>
          <p:nvPr/>
        </p:nvSpPr>
        <p:spPr>
          <a:xfrm rot="13341665" flipH="1">
            <a:off x="4687888" y="2135188"/>
            <a:ext cx="455612" cy="8731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" name="Овал 111"/>
          <p:cNvSpPr/>
          <p:nvPr/>
        </p:nvSpPr>
        <p:spPr>
          <a:xfrm rot="18072802" flipH="1">
            <a:off x="4604544" y="1828006"/>
            <a:ext cx="454025" cy="619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3" name="Овал 112"/>
          <p:cNvSpPr/>
          <p:nvPr/>
        </p:nvSpPr>
        <p:spPr>
          <a:xfrm rot="15720017">
            <a:off x="5072857" y="1999456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4" name="Овал 113"/>
          <p:cNvSpPr/>
          <p:nvPr/>
        </p:nvSpPr>
        <p:spPr>
          <a:xfrm rot="15720017">
            <a:off x="5001419" y="2213769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5" name="Овал 114"/>
          <p:cNvSpPr/>
          <p:nvPr/>
        </p:nvSpPr>
        <p:spPr>
          <a:xfrm rot="15720017">
            <a:off x="5001419" y="1713707"/>
            <a:ext cx="71437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6" name="Овал 115"/>
          <p:cNvSpPr/>
          <p:nvPr/>
        </p:nvSpPr>
        <p:spPr>
          <a:xfrm rot="15720017">
            <a:off x="4572794" y="1999456"/>
            <a:ext cx="285750" cy="7143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7" name="Овал 116"/>
          <p:cNvSpPr/>
          <p:nvPr/>
        </p:nvSpPr>
        <p:spPr>
          <a:xfrm rot="2151103" flipH="1">
            <a:off x="1870075" y="704850"/>
            <a:ext cx="455613" cy="87313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8" name="Овал 117"/>
          <p:cNvSpPr/>
          <p:nvPr/>
        </p:nvSpPr>
        <p:spPr>
          <a:xfrm rot="6882240" flipH="1">
            <a:off x="2110581" y="545307"/>
            <a:ext cx="454025" cy="61912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9" name="Овал 118"/>
          <p:cNvSpPr/>
          <p:nvPr/>
        </p:nvSpPr>
        <p:spPr>
          <a:xfrm rot="4529455">
            <a:off x="2577307" y="718344"/>
            <a:ext cx="285750" cy="71437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0" name="Овал 119"/>
          <p:cNvSpPr/>
          <p:nvPr/>
        </p:nvSpPr>
        <p:spPr>
          <a:xfrm>
            <a:off x="2471738" y="671513"/>
            <a:ext cx="71437" cy="285750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1" name="Овал 120"/>
          <p:cNvSpPr/>
          <p:nvPr/>
        </p:nvSpPr>
        <p:spPr>
          <a:xfrm rot="4529455">
            <a:off x="2505869" y="432594"/>
            <a:ext cx="71438" cy="285750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2" name="Овал 121"/>
          <p:cNvSpPr/>
          <p:nvPr/>
        </p:nvSpPr>
        <p:spPr>
          <a:xfrm rot="4529455">
            <a:off x="2077244" y="718344"/>
            <a:ext cx="285750" cy="71438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3" name="Овал 122"/>
          <p:cNvSpPr/>
          <p:nvPr/>
        </p:nvSpPr>
        <p:spPr>
          <a:xfrm>
            <a:off x="2571736" y="428604"/>
            <a:ext cx="428628" cy="428628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4" name="Овал 123"/>
          <p:cNvSpPr/>
          <p:nvPr/>
        </p:nvSpPr>
        <p:spPr>
          <a:xfrm>
            <a:off x="5143451" y="1285860"/>
            <a:ext cx="428628" cy="42862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5" name="Овал 124"/>
          <p:cNvSpPr/>
          <p:nvPr/>
        </p:nvSpPr>
        <p:spPr>
          <a:xfrm>
            <a:off x="214282" y="1285860"/>
            <a:ext cx="428628" cy="428628"/>
          </a:xfrm>
          <a:prstGeom prst="ellipse">
            <a:avLst/>
          </a:prstGeom>
          <a:solidFill>
            <a:srgbClr val="55F13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6" name="Овал 125"/>
          <p:cNvSpPr/>
          <p:nvPr/>
        </p:nvSpPr>
        <p:spPr>
          <a:xfrm>
            <a:off x="8572528" y="428604"/>
            <a:ext cx="428628" cy="428628"/>
          </a:xfrm>
          <a:prstGeom prst="ellipse">
            <a:avLst/>
          </a:prstGeom>
          <a:solidFill>
            <a:srgbClr val="55F13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7" name="Овал 126"/>
          <p:cNvSpPr/>
          <p:nvPr/>
        </p:nvSpPr>
        <p:spPr>
          <a:xfrm>
            <a:off x="7215206" y="1071546"/>
            <a:ext cx="428628" cy="42862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8" name="Овал 127"/>
          <p:cNvSpPr/>
          <p:nvPr/>
        </p:nvSpPr>
        <p:spPr>
          <a:xfrm>
            <a:off x="3714744" y="1785926"/>
            <a:ext cx="428628" cy="428628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9" name="Прямоугольник 128"/>
          <p:cNvSpPr/>
          <p:nvPr/>
        </p:nvSpPr>
        <p:spPr>
          <a:xfrm rot="2149859">
            <a:off x="4643438" y="2000250"/>
            <a:ext cx="357187" cy="3571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0" name="Прямоугольник 129"/>
          <p:cNvSpPr/>
          <p:nvPr/>
        </p:nvSpPr>
        <p:spPr>
          <a:xfrm rot="17447951">
            <a:off x="6572250" y="1928813"/>
            <a:ext cx="357187" cy="357188"/>
          </a:xfrm>
          <a:prstGeom prst="rect">
            <a:avLst/>
          </a:prstGeom>
          <a:solidFill>
            <a:srgbClr val="ACFA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1" name="Прямоугольник 130"/>
          <p:cNvSpPr/>
          <p:nvPr/>
        </p:nvSpPr>
        <p:spPr>
          <a:xfrm rot="1817353">
            <a:off x="3214688" y="1357313"/>
            <a:ext cx="357187" cy="35718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2" name="Прямоугольник 131"/>
          <p:cNvSpPr/>
          <p:nvPr/>
        </p:nvSpPr>
        <p:spPr>
          <a:xfrm rot="1279228">
            <a:off x="928688" y="357188"/>
            <a:ext cx="357187" cy="357187"/>
          </a:xfrm>
          <a:prstGeom prst="rect">
            <a:avLst/>
          </a:prstGeom>
          <a:solidFill>
            <a:srgbClr val="ACFA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3" name="Прямоугольник 132"/>
          <p:cNvSpPr/>
          <p:nvPr/>
        </p:nvSpPr>
        <p:spPr>
          <a:xfrm rot="19653907">
            <a:off x="3071813" y="2071688"/>
            <a:ext cx="357187" cy="3571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129" grpId="0" animBg="1"/>
      <p:bldP spid="130" grpId="0" animBg="1"/>
      <p:bldP spid="131" grpId="0" animBg="1"/>
      <p:bldP spid="132" grpId="0" animBg="1"/>
      <p:bldP spid="13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71603" y="3286125"/>
            <a:ext cx="6986609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6000" b="1" i="1" dirty="0" smtClean="0">
                <a:solidFill>
                  <a:srgbClr val="FF0066"/>
                </a:solidFill>
                <a:latin typeface="Arial" charset="0"/>
                <a:cs typeface="Arial" charset="0"/>
              </a:rPr>
              <a:t>СПАСИБО,  ЗА ВНИМАНИЕ!</a:t>
            </a:r>
          </a:p>
        </p:txBody>
      </p:sp>
      <p:sp>
        <p:nvSpPr>
          <p:cNvPr id="4" name="Овал 3"/>
          <p:cNvSpPr/>
          <p:nvPr/>
        </p:nvSpPr>
        <p:spPr>
          <a:xfrm>
            <a:off x="4405313" y="477838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429125" y="1143000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714750" y="1143000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714750" y="428625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524375" y="785813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571875" y="785813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071938" y="1285875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071938" y="357188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882004" y="608056"/>
            <a:ext cx="785818" cy="78581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</a:p>
        </p:txBody>
      </p:sp>
      <p:sp>
        <p:nvSpPr>
          <p:cNvPr id="13" name="Овал 12"/>
          <p:cNvSpPr/>
          <p:nvPr/>
        </p:nvSpPr>
        <p:spPr>
          <a:xfrm>
            <a:off x="1690688" y="835025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714500" y="1500188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1000125" y="1500188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1000125" y="785813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1785938" y="1143000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857250" y="1143000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1357313" y="1643063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1357313" y="642938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167360" y="965246"/>
            <a:ext cx="785818" cy="78581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</a:t>
            </a:r>
          </a:p>
        </p:txBody>
      </p:sp>
      <p:sp>
        <p:nvSpPr>
          <p:cNvPr id="22" name="Овал 21"/>
          <p:cNvSpPr/>
          <p:nvPr/>
        </p:nvSpPr>
        <p:spPr>
          <a:xfrm>
            <a:off x="8405813" y="1406525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8429625" y="2071688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7715250" y="2071688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7715250" y="1357313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8501063" y="1714500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7572375" y="1714500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8072438" y="2214563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8072438" y="1214438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7858148" y="1571612"/>
            <a:ext cx="785818" cy="78581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</a:t>
            </a:r>
          </a:p>
        </p:txBody>
      </p:sp>
      <p:sp>
        <p:nvSpPr>
          <p:cNvPr id="31" name="Овал 30"/>
          <p:cNvSpPr/>
          <p:nvPr/>
        </p:nvSpPr>
        <p:spPr>
          <a:xfrm rot="2585452">
            <a:off x="6340475" y="1196975"/>
            <a:ext cx="169863" cy="46038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6357938" y="1357313"/>
            <a:ext cx="46037" cy="24765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Овал 32"/>
          <p:cNvSpPr/>
          <p:nvPr/>
        </p:nvSpPr>
        <p:spPr>
          <a:xfrm rot="19933222">
            <a:off x="6692900" y="1198563"/>
            <a:ext cx="46038" cy="3302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" name="Овал 33"/>
          <p:cNvSpPr/>
          <p:nvPr/>
        </p:nvSpPr>
        <p:spPr>
          <a:xfrm rot="19221648" flipH="1">
            <a:off x="5402263" y="1706563"/>
            <a:ext cx="455612" cy="873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Овал 34"/>
          <p:cNvSpPr/>
          <p:nvPr/>
        </p:nvSpPr>
        <p:spPr>
          <a:xfrm rot="2352785" flipH="1">
            <a:off x="5319713" y="1398588"/>
            <a:ext cx="454025" cy="619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5786438" y="1571625"/>
            <a:ext cx="285750" cy="714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5715000" y="1785938"/>
            <a:ext cx="71438" cy="28575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5715000" y="1285875"/>
            <a:ext cx="71438" cy="28575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5286375" y="1571625"/>
            <a:ext cx="285750" cy="714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0" name="Овал 39"/>
          <p:cNvSpPr/>
          <p:nvPr/>
        </p:nvSpPr>
        <p:spPr>
          <a:xfrm rot="2585452">
            <a:off x="2957513" y="485775"/>
            <a:ext cx="169862" cy="4445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2974975" y="646113"/>
            <a:ext cx="46038" cy="24606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Овал 41"/>
          <p:cNvSpPr/>
          <p:nvPr/>
        </p:nvSpPr>
        <p:spPr>
          <a:xfrm rot="19933222">
            <a:off x="3311525" y="485775"/>
            <a:ext cx="44450" cy="33178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" name="Овал 42"/>
          <p:cNvSpPr/>
          <p:nvPr/>
        </p:nvSpPr>
        <p:spPr>
          <a:xfrm rot="2585452">
            <a:off x="206375" y="1766888"/>
            <a:ext cx="169863" cy="4445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223838" y="1927225"/>
            <a:ext cx="46037" cy="24606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" name="Овал 44"/>
          <p:cNvSpPr/>
          <p:nvPr/>
        </p:nvSpPr>
        <p:spPr>
          <a:xfrm rot="19933222">
            <a:off x="560388" y="1766888"/>
            <a:ext cx="44450" cy="33178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6" name="Овал 45"/>
          <p:cNvSpPr/>
          <p:nvPr/>
        </p:nvSpPr>
        <p:spPr>
          <a:xfrm rot="2585452">
            <a:off x="8670925" y="1338263"/>
            <a:ext cx="169863" cy="4445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8929688" y="1071563"/>
            <a:ext cx="46037" cy="24606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8" name="Овал 47"/>
          <p:cNvSpPr/>
          <p:nvPr/>
        </p:nvSpPr>
        <p:spPr>
          <a:xfrm rot="19933222">
            <a:off x="9023350" y="1338263"/>
            <a:ext cx="46038" cy="33178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9" name="Овал 48"/>
          <p:cNvSpPr/>
          <p:nvPr/>
        </p:nvSpPr>
        <p:spPr>
          <a:xfrm rot="2585452">
            <a:off x="2992438" y="1838325"/>
            <a:ext cx="169862" cy="444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3009900" y="1998663"/>
            <a:ext cx="46038" cy="24606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" name="Овал 50"/>
          <p:cNvSpPr/>
          <p:nvPr/>
        </p:nvSpPr>
        <p:spPr>
          <a:xfrm rot="19933222">
            <a:off x="3346450" y="1838325"/>
            <a:ext cx="44450" cy="33178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2" name="Овал 51"/>
          <p:cNvSpPr/>
          <p:nvPr/>
        </p:nvSpPr>
        <p:spPr>
          <a:xfrm rot="19221648" flipH="1">
            <a:off x="7980363" y="873125"/>
            <a:ext cx="455612" cy="873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3" name="Овал 52"/>
          <p:cNvSpPr/>
          <p:nvPr/>
        </p:nvSpPr>
        <p:spPr>
          <a:xfrm rot="2352785" flipH="1">
            <a:off x="7897813" y="565150"/>
            <a:ext cx="454025" cy="619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8364538" y="738188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8293100" y="952500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8293100" y="452438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7864475" y="738188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8" name="Овал 57"/>
          <p:cNvSpPr/>
          <p:nvPr/>
        </p:nvSpPr>
        <p:spPr>
          <a:xfrm rot="19221648" flipH="1">
            <a:off x="115888" y="658813"/>
            <a:ext cx="455612" cy="8731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9" name="Овал 58"/>
          <p:cNvSpPr/>
          <p:nvPr/>
        </p:nvSpPr>
        <p:spPr>
          <a:xfrm rot="2352785" flipH="1">
            <a:off x="33338" y="350838"/>
            <a:ext cx="454025" cy="6191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500063" y="523875"/>
            <a:ext cx="285750" cy="7143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428625" y="738188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428625" y="238125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0" y="523875"/>
            <a:ext cx="285750" cy="7143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4" name="Овал 63"/>
          <p:cNvSpPr/>
          <p:nvPr/>
        </p:nvSpPr>
        <p:spPr>
          <a:xfrm rot="19221648" flipH="1">
            <a:off x="2479675" y="1587500"/>
            <a:ext cx="455613" cy="873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5" name="Овал 64"/>
          <p:cNvSpPr/>
          <p:nvPr/>
        </p:nvSpPr>
        <p:spPr>
          <a:xfrm rot="2352785" flipH="1">
            <a:off x="2397125" y="1279525"/>
            <a:ext cx="454025" cy="619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6" name="Овал 65"/>
          <p:cNvSpPr/>
          <p:nvPr/>
        </p:nvSpPr>
        <p:spPr>
          <a:xfrm>
            <a:off x="2863850" y="1452563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7" name="Овал 66"/>
          <p:cNvSpPr/>
          <p:nvPr/>
        </p:nvSpPr>
        <p:spPr>
          <a:xfrm>
            <a:off x="2792413" y="1666875"/>
            <a:ext cx="71437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8" name="Овал 67"/>
          <p:cNvSpPr/>
          <p:nvPr/>
        </p:nvSpPr>
        <p:spPr>
          <a:xfrm>
            <a:off x="2792413" y="1166813"/>
            <a:ext cx="71437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9" name="Овал 68"/>
          <p:cNvSpPr/>
          <p:nvPr/>
        </p:nvSpPr>
        <p:spPr>
          <a:xfrm>
            <a:off x="2363788" y="1452563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0" name="Овал 69"/>
          <p:cNvSpPr/>
          <p:nvPr/>
        </p:nvSpPr>
        <p:spPr>
          <a:xfrm rot="19221648" flipH="1">
            <a:off x="4979988" y="704850"/>
            <a:ext cx="455612" cy="8731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1" name="Овал 70"/>
          <p:cNvSpPr/>
          <p:nvPr/>
        </p:nvSpPr>
        <p:spPr>
          <a:xfrm rot="3744122" flipH="1">
            <a:off x="4965700" y="381001"/>
            <a:ext cx="454025" cy="635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2" name="Овал 71"/>
          <p:cNvSpPr/>
          <p:nvPr/>
        </p:nvSpPr>
        <p:spPr>
          <a:xfrm>
            <a:off x="5364163" y="569913"/>
            <a:ext cx="285750" cy="7143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3" name="Овал 72"/>
          <p:cNvSpPr/>
          <p:nvPr/>
        </p:nvSpPr>
        <p:spPr>
          <a:xfrm>
            <a:off x="5292725" y="784225"/>
            <a:ext cx="71438" cy="285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4" name="Овал 73"/>
          <p:cNvSpPr/>
          <p:nvPr/>
        </p:nvSpPr>
        <p:spPr>
          <a:xfrm>
            <a:off x="5292725" y="284163"/>
            <a:ext cx="71438" cy="285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5" name="Овал 74"/>
          <p:cNvSpPr/>
          <p:nvPr/>
        </p:nvSpPr>
        <p:spPr>
          <a:xfrm rot="1391337">
            <a:off x="4932363" y="554038"/>
            <a:ext cx="285750" cy="7143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6" name="Овал 75"/>
          <p:cNvSpPr/>
          <p:nvPr/>
        </p:nvSpPr>
        <p:spPr>
          <a:xfrm>
            <a:off x="6619875" y="477838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7" name="Овал 76"/>
          <p:cNvSpPr/>
          <p:nvPr/>
        </p:nvSpPr>
        <p:spPr>
          <a:xfrm>
            <a:off x="6643688" y="1143000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8" name="Овал 77"/>
          <p:cNvSpPr/>
          <p:nvPr/>
        </p:nvSpPr>
        <p:spPr>
          <a:xfrm>
            <a:off x="5929313" y="1143000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9" name="Овал 78"/>
          <p:cNvSpPr/>
          <p:nvPr/>
        </p:nvSpPr>
        <p:spPr>
          <a:xfrm>
            <a:off x="5929313" y="428625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0" name="Овал 79"/>
          <p:cNvSpPr/>
          <p:nvPr/>
        </p:nvSpPr>
        <p:spPr>
          <a:xfrm>
            <a:off x="6715125" y="785813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" name="Овал 80"/>
          <p:cNvSpPr/>
          <p:nvPr/>
        </p:nvSpPr>
        <p:spPr>
          <a:xfrm>
            <a:off x="5786438" y="785813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2" name="Овал 81"/>
          <p:cNvSpPr/>
          <p:nvPr/>
        </p:nvSpPr>
        <p:spPr>
          <a:xfrm>
            <a:off x="6286500" y="1285875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3" name="Овал 82"/>
          <p:cNvSpPr/>
          <p:nvPr/>
        </p:nvSpPr>
        <p:spPr>
          <a:xfrm>
            <a:off x="6286500" y="285750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4" name="Овал 83"/>
          <p:cNvSpPr/>
          <p:nvPr/>
        </p:nvSpPr>
        <p:spPr>
          <a:xfrm>
            <a:off x="6072145" y="642918"/>
            <a:ext cx="785818" cy="78581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</a:t>
            </a:r>
          </a:p>
        </p:txBody>
      </p:sp>
      <p:sp>
        <p:nvSpPr>
          <p:cNvPr id="85" name="Овал 84"/>
          <p:cNvSpPr/>
          <p:nvPr/>
        </p:nvSpPr>
        <p:spPr>
          <a:xfrm>
            <a:off x="7143750" y="1500188"/>
            <a:ext cx="46038" cy="24765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6" name="Овал 85"/>
          <p:cNvSpPr/>
          <p:nvPr/>
        </p:nvSpPr>
        <p:spPr>
          <a:xfrm>
            <a:off x="833438" y="2192338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7" name="Овал 86"/>
          <p:cNvSpPr/>
          <p:nvPr/>
        </p:nvSpPr>
        <p:spPr>
          <a:xfrm>
            <a:off x="857250" y="2857500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8" name="Овал 87"/>
          <p:cNvSpPr/>
          <p:nvPr/>
        </p:nvSpPr>
        <p:spPr>
          <a:xfrm>
            <a:off x="142875" y="2857500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9" name="Овал 88"/>
          <p:cNvSpPr/>
          <p:nvPr/>
        </p:nvSpPr>
        <p:spPr>
          <a:xfrm>
            <a:off x="142875" y="2143125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0" name="Овал 89"/>
          <p:cNvSpPr/>
          <p:nvPr/>
        </p:nvSpPr>
        <p:spPr>
          <a:xfrm>
            <a:off x="928688" y="2500313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1" name="Овал 90"/>
          <p:cNvSpPr/>
          <p:nvPr/>
        </p:nvSpPr>
        <p:spPr>
          <a:xfrm>
            <a:off x="0" y="2500313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" name="Овал 91"/>
          <p:cNvSpPr/>
          <p:nvPr/>
        </p:nvSpPr>
        <p:spPr>
          <a:xfrm>
            <a:off x="500063" y="3000375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3" name="Овал 92"/>
          <p:cNvSpPr/>
          <p:nvPr/>
        </p:nvSpPr>
        <p:spPr>
          <a:xfrm>
            <a:off x="500063" y="2000250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4" name="Овал 93"/>
          <p:cNvSpPr/>
          <p:nvPr/>
        </p:nvSpPr>
        <p:spPr>
          <a:xfrm>
            <a:off x="285720" y="2357430"/>
            <a:ext cx="785818" cy="78581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</a:t>
            </a:r>
          </a:p>
        </p:txBody>
      </p:sp>
      <p:sp>
        <p:nvSpPr>
          <p:cNvPr id="95" name="Овал 94"/>
          <p:cNvSpPr/>
          <p:nvPr/>
        </p:nvSpPr>
        <p:spPr>
          <a:xfrm>
            <a:off x="1116013" y="2141538"/>
            <a:ext cx="46037" cy="24606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6" name="Овал 95"/>
          <p:cNvSpPr/>
          <p:nvPr/>
        </p:nvSpPr>
        <p:spPr>
          <a:xfrm rot="19221648" flipH="1">
            <a:off x="1479550" y="2516188"/>
            <a:ext cx="455613" cy="873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7" name="Овал 96"/>
          <p:cNvSpPr/>
          <p:nvPr/>
        </p:nvSpPr>
        <p:spPr>
          <a:xfrm rot="2352785" flipH="1">
            <a:off x="1397000" y="2208213"/>
            <a:ext cx="454025" cy="619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8" name="Овал 97"/>
          <p:cNvSpPr/>
          <p:nvPr/>
        </p:nvSpPr>
        <p:spPr>
          <a:xfrm>
            <a:off x="1863725" y="2381250"/>
            <a:ext cx="285750" cy="714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9" name="Овал 98"/>
          <p:cNvSpPr/>
          <p:nvPr/>
        </p:nvSpPr>
        <p:spPr>
          <a:xfrm>
            <a:off x="1792288" y="2595563"/>
            <a:ext cx="71437" cy="28575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0" name="Овал 99"/>
          <p:cNvSpPr/>
          <p:nvPr/>
        </p:nvSpPr>
        <p:spPr>
          <a:xfrm>
            <a:off x="1792288" y="2095500"/>
            <a:ext cx="71437" cy="28575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1" name="Овал 100"/>
          <p:cNvSpPr/>
          <p:nvPr/>
        </p:nvSpPr>
        <p:spPr>
          <a:xfrm>
            <a:off x="1363663" y="2381250"/>
            <a:ext cx="285750" cy="714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2" name="Овал 101"/>
          <p:cNvSpPr/>
          <p:nvPr/>
        </p:nvSpPr>
        <p:spPr>
          <a:xfrm rot="19221648" flipH="1">
            <a:off x="7051675" y="2587625"/>
            <a:ext cx="455613" cy="87313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3" name="Овал 102"/>
          <p:cNvSpPr/>
          <p:nvPr/>
        </p:nvSpPr>
        <p:spPr>
          <a:xfrm rot="2352785" flipH="1">
            <a:off x="6969125" y="2279650"/>
            <a:ext cx="454025" cy="61913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4" name="Овал 103"/>
          <p:cNvSpPr/>
          <p:nvPr/>
        </p:nvSpPr>
        <p:spPr>
          <a:xfrm>
            <a:off x="7435850" y="2452688"/>
            <a:ext cx="285750" cy="71437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5" name="Овал 104"/>
          <p:cNvSpPr/>
          <p:nvPr/>
        </p:nvSpPr>
        <p:spPr>
          <a:xfrm>
            <a:off x="7364413" y="2667000"/>
            <a:ext cx="71437" cy="285750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6" name="Овал 105"/>
          <p:cNvSpPr/>
          <p:nvPr/>
        </p:nvSpPr>
        <p:spPr>
          <a:xfrm>
            <a:off x="7364413" y="2166938"/>
            <a:ext cx="71437" cy="285750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7" name="Овал 106"/>
          <p:cNvSpPr/>
          <p:nvPr/>
        </p:nvSpPr>
        <p:spPr>
          <a:xfrm>
            <a:off x="6935788" y="2452688"/>
            <a:ext cx="285750" cy="71437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8" name="Овал 107"/>
          <p:cNvSpPr/>
          <p:nvPr/>
        </p:nvSpPr>
        <p:spPr>
          <a:xfrm rot="18305469">
            <a:off x="5200650" y="2386013"/>
            <a:ext cx="169863" cy="4603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9" name="Овал 108"/>
          <p:cNvSpPr/>
          <p:nvPr/>
        </p:nvSpPr>
        <p:spPr>
          <a:xfrm rot="15720017">
            <a:off x="5217319" y="2545557"/>
            <a:ext cx="46037" cy="2476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0" name="Овал 109"/>
          <p:cNvSpPr/>
          <p:nvPr/>
        </p:nvSpPr>
        <p:spPr>
          <a:xfrm rot="14053239">
            <a:off x="5553075" y="2386013"/>
            <a:ext cx="46037" cy="33178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1" name="Овал 110"/>
          <p:cNvSpPr/>
          <p:nvPr/>
        </p:nvSpPr>
        <p:spPr>
          <a:xfrm rot="13341665" flipH="1">
            <a:off x="4687888" y="2135188"/>
            <a:ext cx="455612" cy="8731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" name="Овал 111"/>
          <p:cNvSpPr/>
          <p:nvPr/>
        </p:nvSpPr>
        <p:spPr>
          <a:xfrm rot="18072802" flipH="1">
            <a:off x="4604544" y="1828006"/>
            <a:ext cx="454025" cy="619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3" name="Овал 112"/>
          <p:cNvSpPr/>
          <p:nvPr/>
        </p:nvSpPr>
        <p:spPr>
          <a:xfrm rot="15720017">
            <a:off x="5072857" y="1999456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4" name="Овал 113"/>
          <p:cNvSpPr/>
          <p:nvPr/>
        </p:nvSpPr>
        <p:spPr>
          <a:xfrm rot="15720017">
            <a:off x="5001419" y="2213769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5" name="Овал 114"/>
          <p:cNvSpPr/>
          <p:nvPr/>
        </p:nvSpPr>
        <p:spPr>
          <a:xfrm rot="15720017">
            <a:off x="5001419" y="1713707"/>
            <a:ext cx="71437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6" name="Овал 115"/>
          <p:cNvSpPr/>
          <p:nvPr/>
        </p:nvSpPr>
        <p:spPr>
          <a:xfrm rot="15720017">
            <a:off x="4572794" y="1999456"/>
            <a:ext cx="285750" cy="7143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7" name="Овал 116"/>
          <p:cNvSpPr/>
          <p:nvPr/>
        </p:nvSpPr>
        <p:spPr>
          <a:xfrm rot="2151103" flipH="1">
            <a:off x="1870075" y="704850"/>
            <a:ext cx="455613" cy="87313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8" name="Овал 117"/>
          <p:cNvSpPr/>
          <p:nvPr/>
        </p:nvSpPr>
        <p:spPr>
          <a:xfrm rot="6882240" flipH="1">
            <a:off x="2110581" y="545307"/>
            <a:ext cx="454025" cy="61912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9" name="Овал 118"/>
          <p:cNvSpPr/>
          <p:nvPr/>
        </p:nvSpPr>
        <p:spPr>
          <a:xfrm rot="4529455">
            <a:off x="2577307" y="718344"/>
            <a:ext cx="285750" cy="71437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0" name="Овал 119"/>
          <p:cNvSpPr/>
          <p:nvPr/>
        </p:nvSpPr>
        <p:spPr>
          <a:xfrm>
            <a:off x="2471738" y="671513"/>
            <a:ext cx="71437" cy="285750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1" name="Овал 120"/>
          <p:cNvSpPr/>
          <p:nvPr/>
        </p:nvSpPr>
        <p:spPr>
          <a:xfrm rot="4529455">
            <a:off x="2505869" y="432594"/>
            <a:ext cx="71438" cy="285750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2" name="Овал 121"/>
          <p:cNvSpPr/>
          <p:nvPr/>
        </p:nvSpPr>
        <p:spPr>
          <a:xfrm rot="4529455">
            <a:off x="2077244" y="718344"/>
            <a:ext cx="285750" cy="71438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3" name="Овал 122"/>
          <p:cNvSpPr/>
          <p:nvPr/>
        </p:nvSpPr>
        <p:spPr>
          <a:xfrm>
            <a:off x="2571736" y="428604"/>
            <a:ext cx="428628" cy="428628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4" name="Овал 123"/>
          <p:cNvSpPr/>
          <p:nvPr/>
        </p:nvSpPr>
        <p:spPr>
          <a:xfrm>
            <a:off x="5143451" y="1285860"/>
            <a:ext cx="428628" cy="42862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5" name="Овал 124"/>
          <p:cNvSpPr/>
          <p:nvPr/>
        </p:nvSpPr>
        <p:spPr>
          <a:xfrm>
            <a:off x="214282" y="1285860"/>
            <a:ext cx="428628" cy="428628"/>
          </a:xfrm>
          <a:prstGeom prst="ellipse">
            <a:avLst/>
          </a:prstGeom>
          <a:solidFill>
            <a:srgbClr val="55F13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6" name="Овал 125"/>
          <p:cNvSpPr/>
          <p:nvPr/>
        </p:nvSpPr>
        <p:spPr>
          <a:xfrm>
            <a:off x="8572528" y="428604"/>
            <a:ext cx="428628" cy="428628"/>
          </a:xfrm>
          <a:prstGeom prst="ellipse">
            <a:avLst/>
          </a:prstGeom>
          <a:solidFill>
            <a:srgbClr val="55F13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7" name="Овал 126"/>
          <p:cNvSpPr/>
          <p:nvPr/>
        </p:nvSpPr>
        <p:spPr>
          <a:xfrm>
            <a:off x="7215206" y="1071546"/>
            <a:ext cx="428628" cy="42862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8" name="Овал 127"/>
          <p:cNvSpPr/>
          <p:nvPr/>
        </p:nvSpPr>
        <p:spPr>
          <a:xfrm>
            <a:off x="3714744" y="1785926"/>
            <a:ext cx="428628" cy="428628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9" name="Прямоугольник 128"/>
          <p:cNvSpPr/>
          <p:nvPr/>
        </p:nvSpPr>
        <p:spPr>
          <a:xfrm rot="2149859">
            <a:off x="4643438" y="2000250"/>
            <a:ext cx="357187" cy="3571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0" name="Прямоугольник 129"/>
          <p:cNvSpPr/>
          <p:nvPr/>
        </p:nvSpPr>
        <p:spPr>
          <a:xfrm rot="17447951">
            <a:off x="6572250" y="1928813"/>
            <a:ext cx="357187" cy="357188"/>
          </a:xfrm>
          <a:prstGeom prst="rect">
            <a:avLst/>
          </a:prstGeom>
          <a:solidFill>
            <a:srgbClr val="ACFA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1" name="Прямоугольник 130"/>
          <p:cNvSpPr/>
          <p:nvPr/>
        </p:nvSpPr>
        <p:spPr>
          <a:xfrm rot="1817353">
            <a:off x="3214688" y="1357313"/>
            <a:ext cx="357187" cy="35718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2" name="Прямоугольник 131"/>
          <p:cNvSpPr/>
          <p:nvPr/>
        </p:nvSpPr>
        <p:spPr>
          <a:xfrm rot="1279228">
            <a:off x="928688" y="357188"/>
            <a:ext cx="357187" cy="357187"/>
          </a:xfrm>
          <a:prstGeom prst="rect">
            <a:avLst/>
          </a:prstGeom>
          <a:solidFill>
            <a:srgbClr val="ACFA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3" name="Прямоугольник 132"/>
          <p:cNvSpPr/>
          <p:nvPr/>
        </p:nvSpPr>
        <p:spPr>
          <a:xfrm rot="19653907">
            <a:off x="3071813" y="2071688"/>
            <a:ext cx="357187" cy="3571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129" grpId="0" animBg="1"/>
      <p:bldP spid="130" grpId="0" animBg="1"/>
      <p:bldP spid="131" grpId="0" animBg="1"/>
      <p:bldP spid="132" grpId="0" animBg="1"/>
      <p:bldP spid="13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04178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u="sng" dirty="0" smtClean="0">
                <a:solidFill>
                  <a:srgbClr val="7030A0"/>
                </a:solidFill>
              </a:rPr>
              <a:t>Цель:</a:t>
            </a:r>
            <a:r>
              <a:rPr lang="ru-RU" b="1" dirty="0" smtClean="0"/>
              <a:t> </a:t>
            </a:r>
            <a:r>
              <a:rPr lang="ru-RU" dirty="0" smtClean="0"/>
              <a:t> </a:t>
            </a:r>
            <a:r>
              <a:rPr lang="ru-RU" dirty="0" smtClean="0">
                <a:solidFill>
                  <a:srgbClr val="00B0F0"/>
                </a:solidFill>
              </a:rPr>
              <a:t>Создание условий для формирования у детей интереса к </a:t>
            </a:r>
            <a:r>
              <a:rPr lang="ru-RU" dirty="0" smtClean="0">
                <a:solidFill>
                  <a:srgbClr val="00B0F0"/>
                </a:solidFill>
              </a:rPr>
              <a:t>изучению </a:t>
            </a:r>
            <a:r>
              <a:rPr lang="ru-RU" dirty="0" smtClean="0">
                <a:solidFill>
                  <a:srgbClr val="00B0F0"/>
                </a:solidFill>
              </a:rPr>
              <a:t>русского языка</a:t>
            </a:r>
            <a:r>
              <a:rPr lang="ru-RU" dirty="0" smtClean="0">
                <a:solidFill>
                  <a:srgbClr val="00B0F0"/>
                </a:solidFill>
              </a:rPr>
              <a:t>.</a:t>
            </a:r>
            <a:r>
              <a:rPr lang="ru-RU" b="1" u="sng" dirty="0" smtClean="0"/>
              <a:t> </a:t>
            </a:r>
            <a:endParaRPr lang="ru-RU" b="1" u="sng" dirty="0" smtClean="0"/>
          </a:p>
          <a:p>
            <a:pPr>
              <a:buNone/>
            </a:pPr>
            <a:endParaRPr lang="ru-RU" b="1" u="sng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ru-RU" b="1" u="sng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b="1" u="sng" dirty="0" smtClean="0">
                <a:solidFill>
                  <a:srgbClr val="7030A0"/>
                </a:solidFill>
              </a:rPr>
              <a:t>Задачи</a:t>
            </a:r>
            <a:r>
              <a:rPr lang="ru-RU" b="1" u="sng" dirty="0" smtClean="0">
                <a:solidFill>
                  <a:srgbClr val="7030A0"/>
                </a:solidFill>
              </a:rPr>
              <a:t>:</a:t>
            </a:r>
            <a:endParaRPr lang="ru-RU" dirty="0" smtClean="0">
              <a:solidFill>
                <a:srgbClr val="7030A0"/>
              </a:solidFill>
            </a:endParaRPr>
          </a:p>
          <a:p>
            <a:r>
              <a:rPr lang="ru-RU" dirty="0" smtClean="0">
                <a:solidFill>
                  <a:srgbClr val="00B0F0"/>
                </a:solidFill>
              </a:rPr>
              <a:t>Способствовать пробуждению потребности у учащихся к самостоятельной работе над познанием родного языка и над своей речью;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развитие коммуникативной компетентности;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воспитывать позитивное эмоционально-ценностное отношение  к великому русскому языку.</a:t>
            </a:r>
          </a:p>
          <a:p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800" i="1" dirty="0" smtClean="0">
                <a:solidFill>
                  <a:srgbClr val="FF0066"/>
                </a:solidFill>
                <a:latin typeface="Arial" charset="0"/>
                <a:cs typeface="Arial" charset="0"/>
              </a:rPr>
              <a:t>Разминка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6" descr="j023298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571612"/>
            <a:ext cx="3500462" cy="4357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val 2"/>
          <p:cNvSpPr>
            <a:spLocks noChangeArrowheads="1"/>
          </p:cNvSpPr>
          <p:nvPr/>
        </p:nvSpPr>
        <p:spPr bwMode="auto">
          <a:xfrm>
            <a:off x="1676400" y="4419600"/>
            <a:ext cx="685800" cy="762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228600" y="228600"/>
            <a:ext cx="8534400" cy="311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66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Книги читать – </a:t>
            </a:r>
          </a:p>
          <a:p>
            <a:pPr>
              <a:defRPr/>
            </a:pPr>
            <a:r>
              <a:rPr lang="ru-RU" sz="66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скуки не </a:t>
            </a:r>
          </a:p>
          <a:p>
            <a:pPr>
              <a:defRPr/>
            </a:pPr>
            <a:r>
              <a:rPr lang="ru-RU" sz="66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знать. </a:t>
            </a:r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762000" y="6400800"/>
            <a:ext cx="762000" cy="152400"/>
          </a:xfrm>
          <a:prstGeom prst="rect">
            <a:avLst/>
          </a:prstGeom>
          <a:solidFill>
            <a:srgbClr val="FF99FF"/>
          </a:solidFill>
          <a:ln w="9525">
            <a:solidFill>
              <a:srgbClr val="FF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6389" name="Picture 13" descr="07ff2937-16b8-40ce-bce5-cf7c52dad5b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2425" y="2060575"/>
            <a:ext cx="3711575" cy="479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15" descr="12796684218pCNl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149725"/>
            <a:ext cx="4427538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8036742" cy="792162"/>
          </a:xfrm>
        </p:spPr>
        <p:txBody>
          <a:bodyPr>
            <a:normAutofit/>
          </a:bodyPr>
          <a:lstStyle/>
          <a:p>
            <a:pPr algn="ctr"/>
            <a:r>
              <a:rPr lang="ru-RU" sz="3600" i="1" dirty="0" smtClean="0">
                <a:solidFill>
                  <a:srgbClr val="FF0066"/>
                </a:solidFill>
                <a:latin typeface="Arial" charset="0"/>
                <a:cs typeface="Arial" charset="0"/>
              </a:rPr>
              <a:t>Знаете ли вы пословицы?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441009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7030A0"/>
                </a:solidFill>
              </a:rPr>
              <a:t>1. Кто не работает </a:t>
            </a:r>
          </a:p>
          <a:p>
            <a:r>
              <a:rPr lang="ru-RU" sz="2800" dirty="0" smtClean="0">
                <a:solidFill>
                  <a:srgbClr val="7030A0"/>
                </a:solidFill>
              </a:rPr>
              <a:t>2. Без труда </a:t>
            </a:r>
          </a:p>
          <a:p>
            <a:endParaRPr lang="ru-RU" sz="2800" dirty="0" smtClean="0">
              <a:solidFill>
                <a:srgbClr val="7030A0"/>
              </a:solidFill>
            </a:endParaRPr>
          </a:p>
          <a:p>
            <a:r>
              <a:rPr lang="ru-RU" sz="2800" dirty="0" smtClean="0">
                <a:solidFill>
                  <a:srgbClr val="7030A0"/>
                </a:solidFill>
              </a:rPr>
              <a:t>3. Кончил дело  </a:t>
            </a:r>
          </a:p>
          <a:p>
            <a:r>
              <a:rPr lang="ru-RU" sz="2800" dirty="0" smtClean="0">
                <a:solidFill>
                  <a:srgbClr val="7030A0"/>
                </a:solidFill>
              </a:rPr>
              <a:t>4. Поспешишь  </a:t>
            </a:r>
          </a:p>
          <a:p>
            <a:r>
              <a:rPr lang="ru-RU" sz="2800" dirty="0" smtClean="0">
                <a:solidFill>
                  <a:srgbClr val="7030A0"/>
                </a:solidFill>
              </a:rPr>
              <a:t>5. Каши маслом</a:t>
            </a:r>
            <a:r>
              <a:rPr lang="ru-RU" sz="2800" i="1" dirty="0" smtClean="0">
                <a:solidFill>
                  <a:srgbClr val="7030A0"/>
                </a:solidFill>
              </a:rPr>
              <a:t> не</a:t>
            </a:r>
            <a:endParaRPr lang="ru-RU" sz="2800" dirty="0" smtClean="0">
              <a:solidFill>
                <a:srgbClr val="7030A0"/>
              </a:solidFill>
            </a:endParaRPr>
          </a:p>
          <a:p>
            <a:r>
              <a:rPr lang="ru-RU" sz="2800" dirty="0" smtClean="0">
                <a:solidFill>
                  <a:srgbClr val="7030A0"/>
                </a:solidFill>
              </a:rPr>
              <a:t>6. После драки</a:t>
            </a:r>
            <a:r>
              <a:rPr lang="ru-RU" sz="2800" i="1" dirty="0" smtClean="0">
                <a:solidFill>
                  <a:srgbClr val="7030A0"/>
                </a:solidFill>
              </a:rPr>
              <a:t> </a:t>
            </a:r>
            <a:endParaRPr lang="ru-RU" sz="2800" dirty="0" smtClean="0">
              <a:solidFill>
                <a:srgbClr val="7030A0"/>
              </a:solidFill>
            </a:endParaRP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28736"/>
            <a:ext cx="3931920" cy="457203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i="1" dirty="0" smtClean="0">
                <a:solidFill>
                  <a:srgbClr val="0070C0"/>
                </a:solidFill>
              </a:rPr>
              <a:t>тот не ест.</a:t>
            </a:r>
          </a:p>
          <a:p>
            <a:pPr>
              <a:buNone/>
            </a:pPr>
            <a:endParaRPr lang="ru-RU" sz="2800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sz="28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i="1" dirty="0" smtClean="0">
                <a:solidFill>
                  <a:srgbClr val="0070C0"/>
                </a:solidFill>
              </a:rPr>
              <a:t>не вытащишь и рыбку из пруда.</a:t>
            </a:r>
          </a:p>
          <a:p>
            <a:pPr>
              <a:buNone/>
            </a:pPr>
            <a:endParaRPr lang="ru-RU" sz="2800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2800" i="1" dirty="0" smtClean="0">
                <a:solidFill>
                  <a:srgbClr val="0070C0"/>
                </a:solidFill>
              </a:rPr>
              <a:t>гуляй смело.</a:t>
            </a:r>
            <a:endParaRPr lang="ru-RU" sz="2800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sz="2800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2800" i="1" dirty="0" smtClean="0">
                <a:solidFill>
                  <a:srgbClr val="0070C0"/>
                </a:solidFill>
              </a:rPr>
              <a:t>людей насмешишь.</a:t>
            </a:r>
            <a:endParaRPr lang="ru-RU" sz="2800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sz="2800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2800" i="1" dirty="0" smtClean="0">
                <a:solidFill>
                  <a:srgbClr val="0070C0"/>
                </a:solidFill>
              </a:rPr>
              <a:t>не испортишь.</a:t>
            </a:r>
            <a:endParaRPr lang="ru-RU" sz="2800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sz="2800" i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sz="2800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2800" i="1" dirty="0" smtClean="0">
                <a:solidFill>
                  <a:srgbClr val="0070C0"/>
                </a:solidFill>
              </a:rPr>
              <a:t>кулаками не машут.</a:t>
            </a:r>
            <a:endParaRPr lang="ru-RU" sz="2800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2" dur="indefinite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3" dur="indefinite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4" dur="indefinite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5" dur="indefinite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6" dur="indefinite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6" dur="indefinite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67" dur="indefinite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68" dur="indefinite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0243" name="Rectangle 3"/>
          <p:cNvSpPr>
            <a:spLocks noGrp="1"/>
          </p:cNvSpPr>
          <p:nvPr>
            <p:ph idx="1"/>
          </p:nvPr>
        </p:nvSpPr>
        <p:spPr>
          <a:xfrm>
            <a:off x="457200" y="115888"/>
            <a:ext cx="8229600" cy="601027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800" dirty="0" smtClean="0"/>
              <a:t> 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5400" b="1" dirty="0" smtClean="0">
                <a:solidFill>
                  <a:srgbClr val="6E45BF"/>
                </a:solidFill>
              </a:rPr>
              <a:t>«Усердней каждый день смотрю в словарь».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endParaRPr lang="ru-RU" sz="5400" b="1" dirty="0" smtClean="0">
              <a:solidFill>
                <a:srgbClr val="6E45BF"/>
              </a:solidFill>
            </a:endParaRPr>
          </a:p>
          <a:p>
            <a:pPr algn="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5400" b="1" dirty="0" smtClean="0"/>
              <a:t>               </a:t>
            </a:r>
            <a:r>
              <a:rPr lang="ru-RU" sz="3600" b="1" dirty="0" smtClean="0">
                <a:solidFill>
                  <a:srgbClr val="50318F"/>
                </a:solidFill>
              </a:rPr>
              <a:t>(С. Я. Маршак)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5400" b="1" dirty="0" smtClean="0"/>
              <a:t> </a:t>
            </a:r>
          </a:p>
        </p:txBody>
      </p:sp>
      <p:pic>
        <p:nvPicPr>
          <p:cNvPr id="10244" name="Picture 7" descr="600_868b19b98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2613025"/>
            <a:ext cx="31686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5867400" cy="6381750"/>
          </a:xfrm>
        </p:spPr>
        <p:txBody>
          <a:bodyPr anchorCtr="1">
            <a:normAutofit fontScale="90000"/>
          </a:bodyPr>
          <a:lstStyle/>
          <a:p>
            <a:pPr algn="l" eaLnBrk="1" hangingPunct="1">
              <a:defRPr/>
            </a:pPr>
            <a:r>
              <a:rPr lang="ru-RU" sz="3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1. Диву даваться…</a:t>
            </a:r>
            <a:br>
              <a:rPr lang="ru-RU" sz="38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2. На ночь глядя…</a:t>
            </a:r>
            <a:br>
              <a:rPr lang="ru-RU" sz="38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3. Выходить из себя…</a:t>
            </a:r>
            <a:br>
              <a:rPr lang="ru-RU" sz="38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4. Водить за нос…</a:t>
            </a:r>
            <a:br>
              <a:rPr lang="ru-RU" sz="38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5. Капля в море…</a:t>
            </a:r>
            <a:br>
              <a:rPr lang="ru-RU" sz="38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6. Куры не клюют…</a:t>
            </a:r>
            <a:br>
              <a:rPr lang="ru-RU" sz="38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7. Ни свет ни заря…</a:t>
            </a:r>
            <a:br>
              <a:rPr lang="ru-RU" sz="38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8. Надуть губы…</a:t>
            </a:r>
            <a:br>
              <a:rPr lang="ru-RU" sz="38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9. Повесить нос…</a:t>
            </a:r>
            <a:br>
              <a:rPr lang="ru-RU" sz="38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10. Яблоку негде упасть….</a:t>
            </a:r>
          </a:p>
        </p:txBody>
      </p:sp>
      <p:pic>
        <p:nvPicPr>
          <p:cNvPr id="3" name="куда уходит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28625" y="61436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5651500" y="15875"/>
            <a:ext cx="30654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rgbClr val="6600FF"/>
                </a:solidFill>
                <a:latin typeface="Calibri" charset="-52"/>
              </a:rPr>
              <a:t>удивляться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5651500" y="539750"/>
            <a:ext cx="24495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rgbClr val="6600FF"/>
                </a:solidFill>
                <a:latin typeface="Calibri" pitchFamily="34" charset="0"/>
                <a:cs typeface="Calibri" pitchFamily="34" charset="0"/>
              </a:rPr>
              <a:t>поздно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5580063" y="1116013"/>
            <a:ext cx="30956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rgbClr val="6600FF"/>
                </a:solidFill>
                <a:latin typeface="Calibri" pitchFamily="34" charset="0"/>
                <a:cs typeface="Calibri" pitchFamily="34" charset="0"/>
              </a:rPr>
              <a:t>сердиться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5651500" y="1773238"/>
            <a:ext cx="27559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rgbClr val="6600FF"/>
                </a:solidFill>
                <a:latin typeface="Calibri" pitchFamily="34" charset="0"/>
                <a:cs typeface="Calibri" pitchFamily="34" charset="0"/>
              </a:rPr>
              <a:t>обманывать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5651500" y="2349500"/>
            <a:ext cx="24495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rgbClr val="6600FF"/>
                </a:solidFill>
                <a:latin typeface="Calibri" pitchFamily="34" charset="0"/>
                <a:cs typeface="Calibri" pitchFamily="34" charset="0"/>
              </a:rPr>
              <a:t>мало</a:t>
            </a: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5651500" y="2924175"/>
            <a:ext cx="12871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6600FF"/>
                </a:solidFill>
                <a:latin typeface="Calibri" pitchFamily="34" charset="0"/>
                <a:cs typeface="Calibri" pitchFamily="34" charset="0"/>
              </a:rPr>
              <a:t>много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5724525" y="3500438"/>
            <a:ext cx="105189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6600FF"/>
                </a:solidFill>
                <a:latin typeface="Calibri" pitchFamily="34" charset="0"/>
                <a:cs typeface="Calibri" pitchFamily="34" charset="0"/>
              </a:rPr>
              <a:t>рано</a:t>
            </a: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5651500" y="4149725"/>
            <a:ext cx="313534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6600FF"/>
                </a:solidFill>
                <a:latin typeface="Calibri" pitchFamily="34" charset="0"/>
                <a:cs typeface="Calibri" pitchFamily="34" charset="0"/>
              </a:rPr>
              <a:t>обидеться</a:t>
            </a: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5703888" y="4643438"/>
            <a:ext cx="24400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6600FF"/>
                </a:solidFill>
                <a:latin typeface="Calibri" pitchFamily="34" charset="0"/>
                <a:cs typeface="Calibri" pitchFamily="34" charset="0"/>
              </a:rPr>
              <a:t>грустить</a:t>
            </a: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5703888" y="5219700"/>
            <a:ext cx="116628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6600FF"/>
                </a:solidFill>
                <a:latin typeface="Calibri" pitchFamily="34" charset="0"/>
                <a:cs typeface="Calibri" pitchFamily="34" charset="0"/>
              </a:rPr>
              <a:t>тесно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5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34821" grpId="0"/>
      <p:bldP spid="34823" grpId="0"/>
      <p:bldP spid="34824" grpId="0"/>
      <p:bldP spid="34825" grpId="0"/>
      <p:bldP spid="34826" grpId="0"/>
      <p:bldP spid="34827" grpId="0"/>
      <p:bldP spid="34828" grpId="0"/>
      <p:bldP spid="348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DC2C2C"/>
                </a:solidFill>
              </a:rPr>
              <a:t>«Так же, как из года в год меняют леса свои листья – старые опадают, - так и слова ветшают и гибнут. Пусть! Но родятся и крепнут, как дети, на смену другие»</a:t>
            </a:r>
            <a:r>
              <a:rPr lang="ru-RU" sz="3600" smtClean="0">
                <a:solidFill>
                  <a:srgbClr val="DC2C2C"/>
                </a:solidFill>
              </a:rPr>
              <a:t> </a:t>
            </a:r>
          </a:p>
          <a:p>
            <a:pPr eaLnBrk="1" hangingPunct="1">
              <a:buFont typeface="Arial" charset="0"/>
              <a:buNone/>
            </a:pPr>
            <a:r>
              <a:rPr lang="ru-RU" sz="3600" smtClean="0">
                <a:solidFill>
                  <a:srgbClr val="DC2C2C"/>
                </a:solidFill>
              </a:rPr>
              <a:t>                                                  </a:t>
            </a:r>
            <a:r>
              <a:rPr lang="ru-RU" sz="2800" smtClean="0">
                <a:solidFill>
                  <a:srgbClr val="DC2C2C"/>
                </a:solidFill>
              </a:rPr>
              <a:t>(Гораций)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433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4000" b="1" smtClean="0">
                <a:solidFill>
                  <a:srgbClr val="0033CC"/>
                </a:solidFill>
              </a:rPr>
              <a:t>Новые слова – </a:t>
            </a:r>
            <a:r>
              <a:rPr lang="ru-RU" sz="4000" b="1" smtClean="0">
                <a:solidFill>
                  <a:srgbClr val="3399FF"/>
                </a:solidFill>
              </a:rPr>
              <a:t>неологизмы.</a:t>
            </a:r>
          </a:p>
          <a:p>
            <a:pPr algn="ctr" eaLnBrk="1" hangingPunct="1">
              <a:buFont typeface="Arial" charset="0"/>
              <a:buNone/>
            </a:pPr>
            <a:endParaRPr lang="ru-RU" sz="4000" b="1" smtClean="0">
              <a:solidFill>
                <a:srgbClr val="0033CC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ru-RU" sz="4000" b="1" smtClean="0">
                <a:solidFill>
                  <a:srgbClr val="0033CC"/>
                </a:solidFill>
              </a:rPr>
              <a:t>Устаревшие слова - </a:t>
            </a:r>
            <a:r>
              <a:rPr lang="ru-RU" sz="4000" b="1" smtClean="0">
                <a:solidFill>
                  <a:srgbClr val="3399FF"/>
                </a:solidFill>
              </a:rPr>
              <a:t>архаизмы.</a:t>
            </a:r>
            <a:r>
              <a:rPr lang="ru-RU" sz="4000" b="1" smtClean="0">
                <a:solidFill>
                  <a:srgbClr val="0033CC"/>
                </a:solidFill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204</TotalTime>
  <Words>308</Words>
  <PresentationFormat>Экран (4:3)</PresentationFormat>
  <Paragraphs>120</Paragraphs>
  <Slides>18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Аспект</vt:lpstr>
      <vt:lpstr>Путешествие в страну Грамматики</vt:lpstr>
      <vt:lpstr>Слайд 2</vt:lpstr>
      <vt:lpstr>Разминка </vt:lpstr>
      <vt:lpstr>Слайд 4</vt:lpstr>
      <vt:lpstr>Слайд 5</vt:lpstr>
      <vt:lpstr>Слайд 6</vt:lpstr>
      <vt:lpstr>1. Диву даваться… 2. На ночь глядя… 3. Выходить из себя… 4. Водить за нос… 5. Капля в море… 6. Куры не клюют… 7. Ни свет ни заря… 8. Надуть губы… 9. Повесить нос… 10. Яблоку негде упасть….</vt:lpstr>
      <vt:lpstr>Слайд 8</vt:lpstr>
      <vt:lpstr>Слайд 9</vt:lpstr>
      <vt:lpstr>  </vt:lpstr>
      <vt:lpstr>Слайд 11</vt:lpstr>
      <vt:lpstr>Слайд 12</vt:lpstr>
      <vt:lpstr>«СКАЖИ ПРАВИЛЬНО» </vt:lpstr>
      <vt:lpstr>                              коньки  </vt:lpstr>
      <vt:lpstr>Слайд 15</vt:lpstr>
      <vt:lpstr>(Флюс – плюс.)  </vt:lpstr>
      <vt:lpstr>Спасибо, Грамматика – наука прекрасная!</vt:lpstr>
      <vt:lpstr>СПАСИБО, 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Путешествие в страну Грамматики</dc:title>
  <dc:creator>школа</dc:creator>
  <cp:lastModifiedBy>Вика</cp:lastModifiedBy>
  <cp:revision>22</cp:revision>
  <dcterms:created xsi:type="dcterms:W3CDTF">2013-10-30T16:58:53Z</dcterms:created>
  <dcterms:modified xsi:type="dcterms:W3CDTF">2023-05-10T19:53:44Z</dcterms:modified>
</cp:coreProperties>
</file>