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7" r:id="rId3"/>
    <p:sldId id="257" r:id="rId4"/>
    <p:sldId id="278" r:id="rId5"/>
    <p:sldId id="292" r:id="rId6"/>
    <p:sldId id="280" r:id="rId7"/>
    <p:sldId id="282" r:id="rId8"/>
    <p:sldId id="289" r:id="rId9"/>
    <p:sldId id="287" r:id="rId10"/>
    <p:sldId id="290" r:id="rId11"/>
    <p:sldId id="291" r:id="rId12"/>
    <p:sldId id="28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D80C3-33D4-46C2-84E7-4830DEA02B97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C1AF5-8A61-43D5-B05A-025CCF6B7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321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'&#1042;&#1077;&#1095;&#1085;&#1099;&#1081;%20&#1054;&#1075;&#1086;&#1085;&#1100;'.mp4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509120"/>
            <a:ext cx="8229600" cy="1180728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kern="1800" cap="none" dirty="0" smtClean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«Есть </a:t>
            </a:r>
            <a:r>
              <a:rPr lang="ru-RU" kern="1800" cap="none" dirty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память, </a:t>
            </a:r>
            <a:r>
              <a:rPr lang="ru-RU" kern="1800" cap="none" dirty="0" smtClean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kern="1800" cap="none" dirty="0" smtClean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kern="1800" cap="none" dirty="0" smtClean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которой </a:t>
            </a:r>
            <a:r>
              <a:rPr lang="ru-RU" kern="1800" cap="none" dirty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не будет </a:t>
            </a:r>
            <a:r>
              <a:rPr lang="ru-RU" kern="1800" cap="none" dirty="0" smtClean="0">
                <a:ln w="50800"/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>конца»</a:t>
            </a:r>
            <a:endParaRPr lang="ru-RU" cap="none" dirty="0">
              <a:ln w="50800"/>
              <a:solidFill>
                <a:srgbClr val="FFFF00"/>
              </a:solidFill>
              <a:effectLst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712968" cy="1321438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4800" b="1" dirty="0" smtClean="0">
                <a:ln w="50800"/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3 декабря -                                             День Неизвестного </a:t>
            </a:r>
            <a:r>
              <a:rPr lang="ru-RU" sz="4800" b="1" dirty="0">
                <a:ln w="50800"/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lang="ru-RU" sz="4800" b="1" dirty="0" smtClean="0">
                <a:ln w="50800"/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олдата</a:t>
            </a:r>
            <a:endParaRPr lang="ru-RU" sz="4800" b="1" dirty="0">
              <a:ln w="50800"/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53" y="548680"/>
            <a:ext cx="4360858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70"/>
          <a:stretch/>
        </p:blipFill>
        <p:spPr bwMode="auto">
          <a:xfrm>
            <a:off x="4644008" y="1628800"/>
            <a:ext cx="4248472" cy="298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54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3"/>
            <a:ext cx="8712968" cy="652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19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15" y="332656"/>
            <a:ext cx="8559757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7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5-конечная звезда 3">
            <a:hlinkClick r:id="rId3" action="ppaction://hlinkfile"/>
          </p:cNvPr>
          <p:cNvSpPr/>
          <p:nvPr/>
        </p:nvSpPr>
        <p:spPr>
          <a:xfrm>
            <a:off x="8242448" y="6165304"/>
            <a:ext cx="576064" cy="54868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День неизвестного солдата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6147" name="Picture 3" descr="C:\Documents and Settings\user\Рабочий стол\ПАМЯТНИК НЕИЗВЕСТНОМУ ГЕРОЮ\547c687e483b27.48649266.jpg"/>
          <p:cNvPicPr>
            <a:picLocks noChangeAspect="1" noChangeArrowheads="1"/>
          </p:cNvPicPr>
          <p:nvPr/>
        </p:nvPicPr>
        <p:blipFill>
          <a:blip r:embed="rId2" cstate="print"/>
          <a:srcRect r="2286"/>
          <a:stretch>
            <a:fillRect/>
          </a:stretch>
        </p:blipFill>
        <p:spPr bwMode="auto">
          <a:xfrm>
            <a:off x="-119807" y="-171400"/>
            <a:ext cx="9263807" cy="70414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ПАМЯТНИК НЕИЗВЕСТНОМУ ГЕРОЮ\3 декабря\B349YSqIcAArc5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2633"/>
            <a:ext cx="9272949" cy="657536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0"/>
            <a:ext cx="10370055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6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Levitan_Obyyavlenie_voynyi (qmusic.me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51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6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111"/>
            <a:ext cx="4013973" cy="292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933325" cy="2664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3177"/>
            <a:ext cx="3834356" cy="273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56111"/>
            <a:ext cx="3776826" cy="292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22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2" y="3861048"/>
            <a:ext cx="485179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77" y="116632"/>
            <a:ext cx="4629433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506" y="1946756"/>
            <a:ext cx="4763517" cy="280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90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82" name="Picture 10" descr="http://welcome.mos.ru/New%20Folder/%D1%84%D0%BE%D1%82%D0%BE%20%D0%92%D0%B5%D1%87%D0%BD%D0%BE%D0%B3%D0%BE%20%D0%BE%D0%B3%D0%BD%D1%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11707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83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" y="116632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9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10">
      <a:dk1>
        <a:sysClr val="windowText" lastClr="000000"/>
      </a:dk1>
      <a:lt1>
        <a:sysClr val="window" lastClr="FFFFFF"/>
      </a:lt1>
      <a:dk2>
        <a:srgbClr val="3A1CB8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914</TotalTime>
  <Words>13</Words>
  <Application>Microsoft Office PowerPoint</Application>
  <PresentationFormat>Экран (4:3)</PresentationFormat>
  <Paragraphs>3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«Есть память,  которой не будет конца»</vt:lpstr>
      <vt:lpstr>День неизвестного солдата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не дано забыть</dc:title>
  <dc:creator>Matvey</dc:creator>
  <cp:lastModifiedBy>Пользователь Windows</cp:lastModifiedBy>
  <cp:revision>101</cp:revision>
  <dcterms:modified xsi:type="dcterms:W3CDTF">2019-12-02T18:06:59Z</dcterms:modified>
</cp:coreProperties>
</file>