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5"/>
  </p:notesMasterIdLst>
  <p:sldIdLst>
    <p:sldId id="296" r:id="rId2"/>
    <p:sldId id="272" r:id="rId3"/>
    <p:sldId id="295" r:id="rId4"/>
    <p:sldId id="259" r:id="rId5"/>
    <p:sldId id="297" r:id="rId6"/>
    <p:sldId id="290" r:id="rId7"/>
    <p:sldId id="299" r:id="rId8"/>
    <p:sldId id="300" r:id="rId9"/>
    <p:sldId id="301" r:id="rId10"/>
    <p:sldId id="302" r:id="rId11"/>
    <p:sldId id="303" r:id="rId12"/>
    <p:sldId id="304" r:id="rId13"/>
    <p:sldId id="27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2986979-5699-48AB-A53F-F7DC765F9B3F}">
          <p14:sldIdLst>
            <p14:sldId id="296"/>
            <p14:sldId id="272"/>
            <p14:sldId id="295"/>
            <p14:sldId id="259"/>
            <p14:sldId id="297"/>
            <p14:sldId id="290"/>
            <p14:sldId id="299"/>
            <p14:sldId id="300"/>
            <p14:sldId id="301"/>
            <p14:sldId id="302"/>
            <p14:sldId id="303"/>
            <p14:sldId id="304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110" d="100"/>
          <a:sy n="110" d="100"/>
        </p:scale>
        <p:origin x="160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5E01B-7147-4132-8989-F3F15EFEF8AF}" type="datetimeFigureOut">
              <a:rPr lang="ru-RU" smtClean="0"/>
              <a:t>07.12.2017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BB0A3-ED13-4DA7-8AA0-AEBE8B40D9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BB0A3-ED13-4DA7-8AA0-AEBE8B40D98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006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BB0A3-ED13-4DA7-8AA0-AEBE8B40D98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537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45D1E8-3410-4457-A6A9-0310A13F3AE1}" type="datetimeFigureOut">
              <a:rPr lang="ru-RU" smtClean="0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3DF0A8E-FCBF-4859-9C4C-9F6B6C32E0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AC2EFD-5CD8-4329-95A3-F3F83CFC256A}" type="datetimeFigureOut">
              <a:rPr lang="ru-RU" smtClean="0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E0FC2F-DF91-4888-860F-7ACD2E5ADC7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884D8E-CB85-47B8-AC4D-7D98C3A8B29C}" type="datetimeFigureOut">
              <a:rPr lang="ru-RU" smtClean="0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0FAA0D-9797-4942-97FC-0D659256EC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32D6D42F-5B2C-43A5-88AD-1BADD424DE1A}" type="datetimeFigureOut">
              <a:rPr lang="ru-RU" smtClean="0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01B746A-6439-44D1-ADBC-4CC34B14B1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45340-ADDA-4701-8D1E-21D18DB08EDE}" type="datetimeFigureOut">
              <a:rPr lang="ru-RU" smtClean="0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E67411-4C7F-411A-A1DC-204F33EC8E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37D73E-6795-4C3F-B364-EABC39ECEC8D}" type="datetimeFigureOut">
              <a:rPr lang="ru-RU" smtClean="0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8023FD-32A6-4671-88EB-B47BEB9B545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71CB29-CC87-4695-B830-C67C8A4A9C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FC5484-4102-47E5-A60D-93290D4EF83C}" type="datetimeFigureOut">
              <a:rPr lang="ru-RU" smtClean="0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364FA8-0293-483F-BA6D-D03C9733134C}" type="datetimeFigureOut">
              <a:rPr lang="ru-RU" smtClean="0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E92507-9C40-4B16-A35A-2114DD6B5C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D9D6C7-AE36-478B-8C16-F93DE67E8441}" type="datetimeFigureOut">
              <a:rPr lang="ru-RU" smtClean="0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2507D0-1214-4FA5-AB0C-8C9D48E72C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C0F9457F-C3B1-47CC-B9A6-9AB874404ED5}" type="datetimeFigureOut">
              <a:rPr lang="ru-RU" smtClean="0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5194A8F-FAC6-4262-B592-EE23D345B2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D17C49-FFB5-4AF9-8F51-B401DB867AC6}" type="datetimeFigureOut">
              <a:rPr lang="ru-RU" smtClean="0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DF09E5A-5DBF-43C8-8897-643012D153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77041B4-98EF-49F4-B492-28253C445C54}" type="datetimeFigureOut">
              <a:rPr lang="ru-RU" smtClean="0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20BA1D6-C170-4912-A3D4-D0E8F9A5D0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slow">
    <p:pull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41901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17032"/>
            <a:ext cx="8229600" cy="281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88640"/>
            <a:ext cx="77768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народе говорят, что души погибших за Отчизну солдат превращаются в журавлей.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Эти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красивые, гордые птицы стали символом бессмертия души бойцов, 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которые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вернулись с той далекой войны. 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Имена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многих из них до сих пор остаются неизвестными. </a:t>
            </a:r>
            <a:b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Память о тех, кто остался Неизвестным солдатом, на чьих могилах нет имен, хранит Вечный огонь. 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горит на Могиле Неизвестного солдата у Кремлевской стены и у сотен мемориалов по всей России. 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Подвиг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защитников Отечества бессмертен, и символ нашей Вечной памяти – огненные журавли у самого сердца.  </a:t>
            </a:r>
            <a:b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7308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793699"/>
            <a:ext cx="73448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Герой Российской Федерации – было установлено Законом РФ от 20 марта 1992 года.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 Законом был учрежден знак особого отличия ‑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«Золотая Звезда».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Золотая Звезда» под номером 1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увековечила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подвиг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космонавта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Крикалева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медали «Золотая Звезда» за подвиг при исполнении воинского долга посмертно был удостоен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генерал-майор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авиации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Суламбек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Асканов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260648"/>
            <a:ext cx="29093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Золотая звезда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304" y="874612"/>
            <a:ext cx="1533588" cy="24382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374" y="3672209"/>
            <a:ext cx="1964158" cy="3014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672209"/>
            <a:ext cx="2088232" cy="3018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344914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8460432" cy="5640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25112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691680" y="500061"/>
            <a:ext cx="5949065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Есть высшее счастье на свете,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Любовь и надежду храня,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Оставить свой след на планете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 имя грядущего  дня.</a:t>
            </a:r>
          </a:p>
          <a:p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Киримизе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Жанне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005064"/>
            <a:ext cx="1923678" cy="23547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"/>
          <p:cNvSpPr>
            <a:spLocks noChangeArrowheads="1"/>
          </p:cNvSpPr>
          <p:nvPr/>
        </p:nvSpPr>
        <p:spPr bwMode="auto">
          <a:xfrm>
            <a:off x="4211960" y="332656"/>
            <a:ext cx="4717757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1769 году Императрица Екатерины 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учредила орден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Святого Георгия Победоносца.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4427984" y="3615060"/>
            <a:ext cx="446884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Этим орденом награждали воинов, проявивших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доблесть, отвагу и смелость.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6" y="908719"/>
            <a:ext cx="3755749" cy="4953109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6116" y="357166"/>
            <a:ext cx="542925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Полное название ордена – </a:t>
            </a:r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Императорский Военный орден </a:t>
            </a:r>
          </a:p>
          <a:p>
            <a:pPr algn="ctr"/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Святого Великомученика и Победоносца Георгия</a:t>
            </a:r>
            <a:endParaRPr lang="ru-RU" sz="28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Орден имел 4 степени отличия,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 которых первая была наивысшей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28604"/>
            <a:ext cx="1847760" cy="294798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8680" y="3861048"/>
            <a:ext cx="7284149" cy="261303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428625" y="428625"/>
            <a:ext cx="8215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Полные кавалеры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ордена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6539" y="1046546"/>
            <a:ext cx="2168512" cy="388261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9046"/>
            <a:ext cx="2242379" cy="385761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sp>
        <p:nvSpPr>
          <p:cNvPr id="6" name="Прямоугольник 5"/>
          <p:cNvSpPr/>
          <p:nvPr/>
        </p:nvSpPr>
        <p:spPr>
          <a:xfrm>
            <a:off x="285720" y="5072074"/>
            <a:ext cx="2286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Михаил Илларионович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Голенищев-Кутузов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5143512"/>
            <a:ext cx="19288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Михаил Богданович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Барклай-де-Толли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45799" y="5072074"/>
            <a:ext cx="16644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Иван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Иванович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Дибич-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Забалканский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78273" y="5210573"/>
            <a:ext cx="13989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Иван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Федорович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Паскевич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Ваш Дом\Desktop\Kruger_Franz-ZZZ-Portrait_of_Ivan_Paskevic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818" y="1015124"/>
            <a:ext cx="2049406" cy="39140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C:\Users\Ваш Дом\Desktop\Dibich_Svoy_12_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224" y="1015124"/>
            <a:ext cx="2287581" cy="39140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40339"/>
            <a:ext cx="1865313" cy="4468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953083"/>
            <a:ext cx="1616075" cy="2444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086" y="1425031"/>
            <a:ext cx="1225550" cy="1195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08163"/>
            <a:ext cx="1871663" cy="2809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165889"/>
            <a:ext cx="1500187" cy="32432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797895" y="571007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Орден Святого Георгия 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61506" y="5589240"/>
            <a:ext cx="140623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степени 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0292" y="5576218"/>
            <a:ext cx="134813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степени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13392" y="5514662"/>
            <a:ext cx="14628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степени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06606" y="5466912"/>
            <a:ext cx="163533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степени 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659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13225"/>
            <a:ext cx="1428750" cy="2924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875886" y="3678075"/>
            <a:ext cx="15520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степени</a:t>
            </a: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5775" y="1029646"/>
            <a:ext cx="1409700" cy="2914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3530166" y="4228698"/>
            <a:ext cx="15953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степени</a:t>
            </a: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446838"/>
            <a:ext cx="1428750" cy="2933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sp>
        <p:nvSpPr>
          <p:cNvPr id="13319" name="TextBox 7"/>
          <p:cNvSpPr txBox="1">
            <a:spLocks noChangeArrowheads="1"/>
          </p:cNvSpPr>
          <p:nvPr/>
        </p:nvSpPr>
        <p:spPr bwMode="auto">
          <a:xfrm>
            <a:off x="6222615" y="4610397"/>
            <a:ext cx="17155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степени</a:t>
            </a:r>
          </a:p>
        </p:txBody>
      </p:sp>
      <p:sp>
        <p:nvSpPr>
          <p:cNvPr id="13320" name="TextBox 9"/>
          <p:cNvSpPr txBox="1">
            <a:spLocks noChangeArrowheads="1"/>
          </p:cNvSpPr>
          <p:nvPr/>
        </p:nvSpPr>
        <p:spPr bwMode="auto">
          <a:xfrm>
            <a:off x="357188" y="5072063"/>
            <a:ext cx="83581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Знак ордена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степени изготавливался из золота.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Знаки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степени – из серебра.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Круг с изображением Кремля со Спасской башней –позолочены.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233326" y="490128"/>
            <a:ext cx="2833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Орден Славы 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4778" y="278064"/>
            <a:ext cx="8029669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По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данным Главного управления кадров Министерства Обороны СССР в 1991 году перед распадом Советского Союза в нашей стране было </a:t>
            </a:r>
            <a:r>
              <a:rPr lang="ru-RU" sz="28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12745 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Героев </a:t>
            </a:r>
            <a:r>
              <a:rPr lang="ru-RU" sz="28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Советского Союза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них: 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·  дважды Героев Советского Союза 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153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·  трижды Героев Советского Союза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маршал Семен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Буденный,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летчики Иван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Кожедуб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Александр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Покрышкин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·  четырежды Героев Советского Союза 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(Георгий Жуков и Леонид Брежнев); 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·  женщин 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95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·  за период с 1934 по 1940 годы 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626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·  за период с 1941 по 1945 годы 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11038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·  за период с 1946 по 1990 годы -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1081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85857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09" y="260648"/>
            <a:ext cx="4219575" cy="515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5513767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Маршал Советского Союза Георгий Константинович Жуков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1945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3176587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366" y="2018613"/>
            <a:ext cx="5827713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8052" y="5301208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16-18 ноября, под командованием Василия </a:t>
            </a: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Клочкова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28 панфиловцев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сорвали прорыв немецких танков у </a:t>
            </a:r>
            <a:r>
              <a:rPr lang="ru-RU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Дубосеково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07904" y="332656"/>
            <a:ext cx="5023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«Велика Россия, а отступать некуда – позади Москва»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41692" y="1276989"/>
            <a:ext cx="21014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Василий Клочков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9523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1718</TotalTime>
  <Words>287</Words>
  <Application>Microsoft Office PowerPoint</Application>
  <PresentationFormat>Экран (4:3)</PresentationFormat>
  <Paragraphs>75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Constantia</vt:lpstr>
      <vt:lpstr>Times New Roman</vt:lpstr>
      <vt:lpstr>Wingdings 2</vt:lpstr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Учетная запись Майкрософт</cp:lastModifiedBy>
  <cp:revision>156</cp:revision>
  <dcterms:created xsi:type="dcterms:W3CDTF">2011-10-26T13:33:33Z</dcterms:created>
  <dcterms:modified xsi:type="dcterms:W3CDTF">2017-12-07T18:43:13Z</dcterms:modified>
</cp:coreProperties>
</file>